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6BAEFF"/>
    <a:srgbClr val="E55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806" autoAdjust="0"/>
  </p:normalViewPr>
  <p:slideViewPr>
    <p:cSldViewPr>
      <p:cViewPr>
        <p:scale>
          <a:sx n="100" d="100"/>
          <a:sy n="100" d="100"/>
        </p:scale>
        <p:origin x="760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891B1-FE47-454A-ABD6-6C91A39B5845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1FD6-9E48-414E-B96F-9125EDA1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7DFD-2F98-4FDB-A031-01C8F4C2620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143000" y="1066800"/>
            <a:ext cx="7391400" cy="48651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43000" y="5562600"/>
            <a:ext cx="23622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DeployR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1371601"/>
            <a:ext cx="3962400" cy="3886200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3" name="Rectangle 2"/>
          <p:cNvSpPr/>
          <p:nvPr/>
        </p:nvSpPr>
        <p:spPr>
          <a:xfrm>
            <a:off x="2919494" y="1752600"/>
            <a:ext cx="1757277" cy="94376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DeployR Web </a:t>
            </a:r>
            <a:br>
              <a:rPr lang="en-US" sz="1500" b="1" dirty="0" smtClean="0">
                <a:solidFill>
                  <a:schemeClr val="accent1"/>
                </a:solidFill>
              </a:rPr>
            </a:br>
            <a:r>
              <a:rPr lang="en-US" sz="1500" b="1" dirty="0" smtClean="0">
                <a:solidFill>
                  <a:schemeClr val="accent1"/>
                </a:solidFill>
              </a:rPr>
              <a:t>Services API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752600"/>
            <a:ext cx="1828800" cy="94376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accent1"/>
                </a:solidFill>
              </a:rPr>
              <a:t>DeployR </a:t>
            </a:r>
            <a:r>
              <a:rPr lang="en-US" sz="1500" b="1" dirty="0" smtClean="0">
                <a:solidFill>
                  <a:schemeClr val="accent1"/>
                </a:solidFill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</a:rPr>
            </a:br>
            <a:r>
              <a:rPr lang="en-US" sz="1450" b="1" dirty="0" smtClean="0">
                <a:solidFill>
                  <a:schemeClr val="accent1"/>
                </a:solidFill>
              </a:rPr>
              <a:t>Repository Manager</a:t>
            </a:r>
          </a:p>
          <a:p>
            <a:pPr algn="ctr"/>
            <a:r>
              <a:rPr lang="en-US" sz="1450" b="1" dirty="0" smtClean="0">
                <a:solidFill>
                  <a:schemeClr val="accent1"/>
                </a:solidFill>
              </a:rPr>
              <a:t>&amp; Administration </a:t>
            </a:r>
            <a:r>
              <a:rPr lang="en-US" sz="1450" b="1" dirty="0" smtClean="0">
                <a:solidFill>
                  <a:schemeClr val="accent1"/>
                </a:solidFill>
              </a:rPr>
              <a:t/>
            </a:r>
            <a:br>
              <a:rPr lang="en-US" sz="1450" b="1" dirty="0" smtClean="0">
                <a:solidFill>
                  <a:schemeClr val="accent1"/>
                </a:solidFill>
              </a:rPr>
            </a:br>
            <a:r>
              <a:rPr lang="en-US" sz="1450" b="1" dirty="0" smtClean="0">
                <a:solidFill>
                  <a:schemeClr val="accent1"/>
                </a:solidFill>
              </a:rPr>
              <a:t>Web Console</a:t>
            </a:r>
            <a:endParaRPr lang="en-US" sz="145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9494" y="3657600"/>
            <a:ext cx="1728705" cy="693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Spring 3 </a:t>
            </a:r>
            <a:r>
              <a:rPr lang="en-US" sz="1500" b="1" dirty="0" smtClean="0">
                <a:solidFill>
                  <a:schemeClr val="accent1"/>
                </a:solidFill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</a:rPr>
            </a:br>
            <a:r>
              <a:rPr lang="en-US" sz="1500" b="1" dirty="0" smtClean="0">
                <a:solidFill>
                  <a:schemeClr val="accent1"/>
                </a:solidFill>
              </a:rPr>
              <a:t>Framework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72" y="3657600"/>
            <a:ext cx="1828799" cy="693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accent1"/>
                </a:solidFill>
              </a:rPr>
              <a:t>Java Servlet </a:t>
            </a:r>
            <a:r>
              <a:rPr lang="en-US" sz="1500" b="1" dirty="0" smtClean="0">
                <a:solidFill>
                  <a:schemeClr val="accent1"/>
                </a:solidFill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</a:rPr>
            </a:br>
            <a:r>
              <a:rPr lang="en-US" sz="1500" b="1" dirty="0" smtClean="0">
                <a:solidFill>
                  <a:schemeClr val="accent1"/>
                </a:solidFill>
              </a:rPr>
              <a:t>Container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9494" y="4419600"/>
            <a:ext cx="3624178" cy="7356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H2 Database </a:t>
            </a:r>
            <a:r>
              <a:rPr lang="en-US" sz="1600" b="1" dirty="0" smtClean="0">
                <a:solidFill>
                  <a:schemeClr val="accent1"/>
                </a:solidFill>
              </a:rPr>
              <a:t/>
            </a:r>
            <a:br>
              <a:rPr lang="en-US" sz="16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(or connect to SQL Server </a:t>
            </a:r>
            <a:r>
              <a:rPr lang="en-US" sz="1200" b="1" dirty="0" smtClean="0">
                <a:solidFill>
                  <a:schemeClr val="accent1"/>
                </a:solidFill>
              </a:rPr>
              <a:t>or PostgreSQL)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71600"/>
            <a:ext cx="3953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DeployR Server</a:t>
            </a:r>
            <a:endParaRPr lang="en-US" sz="15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000032" y="2107697"/>
            <a:ext cx="10368" cy="22070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48499" y="2085877"/>
            <a:ext cx="34290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238999" y="1661490"/>
            <a:ext cx="1181099" cy="848773"/>
            <a:chOff x="7238999" y="1661490"/>
            <a:chExt cx="1181099" cy="848773"/>
          </a:xfrm>
        </p:grpSpPr>
        <p:sp>
          <p:nvSpPr>
            <p:cNvPr id="26" name="Rectangle 25"/>
            <p:cNvSpPr/>
            <p:nvPr/>
          </p:nvSpPr>
          <p:spPr>
            <a:xfrm>
              <a:off x="7239000" y="1661490"/>
              <a:ext cx="1097280" cy="84877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391400" y="1760341"/>
              <a:ext cx="762000" cy="485662"/>
              <a:chOff x="7658100" y="1731442"/>
              <a:chExt cx="762000" cy="4856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Flowchart: Decision 17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19" name="Flowchart: Decision 18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770735" y="1970611"/>
                <a:ext cx="580608" cy="22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RServe 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238999" y="2264042"/>
              <a:ext cx="1181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solidFill>
                    <a:schemeClr val="accent1"/>
                  </a:solidFill>
                </a:rPr>
                <a:t>Remote Grid Node</a:t>
              </a:r>
              <a:endParaRPr lang="en-US" sz="1000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79" name="Straight Connector 78"/>
          <p:cNvCxnSpPr>
            <a:stCxn id="5" idx="3"/>
          </p:cNvCxnSpPr>
          <p:nvPr/>
        </p:nvCxnSpPr>
        <p:spPr>
          <a:xfrm>
            <a:off x="6553199" y="3177781"/>
            <a:ext cx="685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058474" y="4314765"/>
            <a:ext cx="33292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73285" y="5600144"/>
            <a:ext cx="456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Key:</a:t>
            </a:r>
            <a:endParaRPr lang="en-US" sz="1200" b="1" dirty="0"/>
          </a:p>
        </p:txBody>
      </p:sp>
      <p:sp>
        <p:nvSpPr>
          <p:cNvPr id="106" name="Flowchart: Decision 105"/>
          <p:cNvSpPr/>
          <p:nvPr/>
        </p:nvSpPr>
        <p:spPr>
          <a:xfrm>
            <a:off x="7467600" y="5636889"/>
            <a:ext cx="228600" cy="206425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96200" y="560160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Session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19494" y="2743199"/>
            <a:ext cx="3633705" cy="8691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 smtClean="0">
                <a:solidFill>
                  <a:schemeClr val="accent1"/>
                </a:solidFill>
              </a:rPr>
              <a:t>DeployR </a:t>
            </a:r>
            <a:r>
              <a:rPr lang="en-US" sz="1500" b="1" dirty="0" smtClean="0">
                <a:solidFill>
                  <a:schemeClr val="accent1"/>
                </a:solidFill>
              </a:rPr>
              <a:t>Grid </a:t>
            </a:r>
            <a:r>
              <a:rPr lang="en-US" sz="1500" b="1" dirty="0" smtClean="0">
                <a:solidFill>
                  <a:schemeClr val="accent1"/>
                </a:solidFill>
              </a:rPr>
              <a:t>   </a:t>
            </a:r>
            <a:r>
              <a:rPr lang="en-US" sz="1500" b="1" dirty="0" smtClean="0">
                <a:solidFill>
                  <a:schemeClr val="bg1"/>
                </a:solidFill>
              </a:rPr>
              <a:t> .</a:t>
            </a:r>
            <a:br>
              <a:rPr lang="en-US" sz="1500" b="1" dirty="0" smtClean="0">
                <a:solidFill>
                  <a:schemeClr val="bg1"/>
                </a:solidFill>
              </a:rPr>
            </a:br>
            <a:r>
              <a:rPr lang="en-US" sz="1500" b="1" dirty="0" smtClean="0">
                <a:solidFill>
                  <a:schemeClr val="accent1"/>
                </a:solidFill>
              </a:rPr>
              <a:t>Framework   </a:t>
            </a:r>
            <a:r>
              <a:rPr lang="en-US" sz="1500" b="1" dirty="0" smtClean="0">
                <a:solidFill>
                  <a:schemeClr val="bg1"/>
                </a:solidFill>
              </a:rPr>
              <a:t>.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51347" y="1371601"/>
            <a:ext cx="1195386" cy="257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Enterprise </a:t>
            </a:r>
            <a:r>
              <a:rPr lang="en-US" sz="1300" b="1" dirty="0">
                <a:solidFill>
                  <a:srgbClr val="E55122"/>
                </a:solidFill>
              </a:rPr>
              <a:t>integrations</a:t>
            </a:r>
          </a:p>
          <a:p>
            <a:pPr algn="ctr"/>
            <a:r>
              <a:rPr lang="en-US" sz="1300" b="1" dirty="0">
                <a:solidFill>
                  <a:srgbClr val="E55122"/>
                </a:solidFill>
              </a:rPr>
              <a:t>-- </a:t>
            </a:r>
            <a:endParaRPr lang="en-US" sz="1300" b="1" dirty="0" smtClean="0">
              <a:solidFill>
                <a:srgbClr val="E55122"/>
              </a:solidFill>
            </a:endParaRPr>
          </a:p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Web and </a:t>
            </a:r>
            <a:br>
              <a:rPr lang="en-US" sz="1300" b="1" dirty="0" smtClean="0">
                <a:solidFill>
                  <a:srgbClr val="E55122"/>
                </a:solidFill>
              </a:rPr>
            </a:br>
            <a:r>
              <a:rPr lang="en-US" sz="1300" b="1" dirty="0" smtClean="0">
                <a:solidFill>
                  <a:srgbClr val="E55122"/>
                </a:solidFill>
              </a:rPr>
              <a:t>dashboard applications</a:t>
            </a:r>
          </a:p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--</a:t>
            </a:r>
          </a:p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Desktop</a:t>
            </a:r>
            <a:endParaRPr lang="en-US" sz="1300" b="1" dirty="0">
              <a:solidFill>
                <a:srgbClr val="E55122"/>
              </a:solidFill>
            </a:endParaRPr>
          </a:p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and mobile</a:t>
            </a:r>
            <a:endParaRPr lang="en-US" sz="1300" b="1" dirty="0">
              <a:solidFill>
                <a:srgbClr val="E55122"/>
              </a:solidFill>
            </a:endParaRPr>
          </a:p>
          <a:p>
            <a:pPr algn="ctr"/>
            <a:r>
              <a:rPr lang="en-US" sz="1300" b="1" dirty="0" smtClean="0">
                <a:solidFill>
                  <a:srgbClr val="E55122"/>
                </a:solidFill>
              </a:rPr>
              <a:t> applications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70768" y="2074616"/>
            <a:ext cx="2438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5307897" y="2829579"/>
            <a:ext cx="1175217" cy="792739"/>
            <a:chOff x="5490028" y="2936331"/>
            <a:chExt cx="1047031" cy="693383"/>
          </a:xfrm>
        </p:grpSpPr>
        <p:sp>
          <p:nvSpPr>
            <p:cNvPr id="68" name="TextBox 67"/>
            <p:cNvSpPr txBox="1"/>
            <p:nvPr/>
          </p:nvSpPr>
          <p:spPr>
            <a:xfrm>
              <a:off x="5517071" y="3414353"/>
              <a:ext cx="1019988" cy="215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accent1"/>
                  </a:solidFill>
                </a:rPr>
                <a:t>Default Grid Node</a:t>
              </a:r>
              <a:endParaRPr lang="en-US" sz="1000" b="1" i="1" dirty="0">
                <a:solidFill>
                  <a:schemeClr val="accent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600700" y="2969766"/>
              <a:ext cx="800067" cy="519523"/>
              <a:chOff x="7658100" y="1731442"/>
              <a:chExt cx="800067" cy="54704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Flowchart: Decision 119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lowchart: Decision 120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lowchart: Decision 121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770735" y="1970611"/>
                <a:ext cx="687432" cy="30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RServe </a:t>
                </a:r>
                <a:endParaRPr lang="en-US" sz="1300" dirty="0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5490028" y="2936331"/>
              <a:ext cx="1008729" cy="63488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623027" y="1756262"/>
            <a:ext cx="276271" cy="940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>
                <a:solidFill>
                  <a:srgbClr val="E55122"/>
                </a:solidFill>
                <a:latin typeface="+mj-lt"/>
                <a:cs typeface="Arial" panose="020B0604020202020204" pitchFamily="34" charset="0"/>
              </a:rPr>
              <a:t>HTTP(S)</a:t>
            </a:r>
            <a:endParaRPr lang="en-US" sz="1050" b="1" dirty="0">
              <a:solidFill>
                <a:srgbClr val="E55122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238999" y="2791948"/>
            <a:ext cx="1181099" cy="848773"/>
            <a:chOff x="7238999" y="1661490"/>
            <a:chExt cx="1181099" cy="848773"/>
          </a:xfrm>
        </p:grpSpPr>
        <p:sp>
          <p:nvSpPr>
            <p:cNvPr id="71" name="Rectangle 70"/>
            <p:cNvSpPr/>
            <p:nvPr/>
          </p:nvSpPr>
          <p:spPr>
            <a:xfrm>
              <a:off x="7239000" y="1661490"/>
              <a:ext cx="1097280" cy="84877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391400" y="1760341"/>
              <a:ext cx="762000" cy="485662"/>
              <a:chOff x="7658100" y="1731442"/>
              <a:chExt cx="762000" cy="48566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Flowchart: Decision 17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76" name="Flowchart: Decision 18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77" name="Flowchart: Decision 19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770735" y="1970611"/>
                <a:ext cx="580608" cy="22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RServe 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7238999" y="2264042"/>
              <a:ext cx="1181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solidFill>
                    <a:schemeClr val="accent1"/>
                  </a:solidFill>
                </a:rPr>
                <a:t>Remote Grid Node</a:t>
              </a:r>
              <a:endParaRPr lang="en-US" sz="1000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48750" y="3885444"/>
            <a:ext cx="1181099" cy="848773"/>
            <a:chOff x="7238999" y="1661490"/>
            <a:chExt cx="1181099" cy="848773"/>
          </a:xfrm>
        </p:grpSpPr>
        <p:sp>
          <p:nvSpPr>
            <p:cNvPr id="81" name="Rectangle 80"/>
            <p:cNvSpPr/>
            <p:nvPr/>
          </p:nvSpPr>
          <p:spPr>
            <a:xfrm>
              <a:off x="7239000" y="1661490"/>
              <a:ext cx="1097280" cy="84877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391400" y="1760341"/>
              <a:ext cx="762000" cy="485662"/>
              <a:chOff x="7658100" y="1731442"/>
              <a:chExt cx="762000" cy="48566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Flowchart: Decision 17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86" name="Flowchart: Decision 18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87" name="Flowchart: Decision 19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</a:t>
                </a:r>
                <a:endParaRPr lang="en-US" sz="12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770735" y="1970611"/>
                <a:ext cx="580608" cy="22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RServe 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238999" y="2264042"/>
              <a:ext cx="1181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solidFill>
                    <a:schemeClr val="accent1"/>
                  </a:solidFill>
                </a:rPr>
                <a:t>Remote Grid Node</a:t>
              </a:r>
              <a:endParaRPr lang="en-US" sz="1000" i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3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56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jcmartens</dc:creator>
  <cp:lastModifiedBy>Josee Martens</cp:lastModifiedBy>
  <cp:revision>83</cp:revision>
  <dcterms:created xsi:type="dcterms:W3CDTF">2014-07-28T20:42:57Z</dcterms:created>
  <dcterms:modified xsi:type="dcterms:W3CDTF">2016-06-07T16:24:41Z</dcterms:modified>
</cp:coreProperties>
</file>