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7"/>
  </p:notesMasterIdLst>
  <p:handoutMasterIdLst>
    <p:handoutMasterId r:id="rId8"/>
  </p:handoutMasterIdLst>
  <p:sldIdLst>
    <p:sldId id="1693" r:id="rId5"/>
    <p:sldId id="1696" r:id="rId6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orient="horz" pos="1747" userDrawn="1">
          <p15:clr>
            <a:srgbClr val="FDE53C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Dawn Hagen" initials="DH" lastIdx="1" clrIdx="7">
    <p:extLst/>
  </p:cmAuthor>
  <p:cmAuthor id="1" name="Mary Feil-Jacobs" initials="MFJ" lastIdx="43" clrIdx="1"/>
  <p:cmAuthor id="8" name="Mark" initials="M" lastIdx="1" clrIdx="8">
    <p:extLst/>
  </p:cmAuthor>
  <p:cmAuthor id="2" name="Monica Lueder" initials="ML" lastIdx="22" clrIdx="2">
    <p:extLst/>
  </p:cmAuthor>
  <p:cmAuthor id="3" name="Mary Feil-Jacobs" initials="MF" lastIdx="22" clrIdx="3">
    <p:extLst/>
  </p:cmAuthor>
  <p:cmAuthor id="4" name="Caitlin McCabe" initials="CM" lastIdx="9" clrIdx="4">
    <p:extLst/>
  </p:cmAuthor>
  <p:cmAuthor id="5" name="Sylvia Tedjo (Silver Fox)" initials="ST(F" lastIdx="9" clrIdx="5">
    <p:extLst/>
  </p:cmAuthor>
  <p:cmAuthor id="6" name="Stephanie Cohen Glass" initials="SCG" lastIdx="6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8FF"/>
    <a:srgbClr val="E1E1E1"/>
    <a:srgbClr val="CDCDCD"/>
    <a:srgbClr val="D7D7D7"/>
    <a:srgbClr val="D2D2D2"/>
    <a:srgbClr val="93CEFF"/>
    <a:srgbClr val="AFDBFF"/>
    <a:srgbClr val="454953"/>
    <a:srgbClr val="33363D"/>
    <a:srgbClr val="32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3439" autoAdjust="0"/>
  </p:normalViewPr>
  <p:slideViewPr>
    <p:cSldViewPr snapToGrid="0">
      <p:cViewPr>
        <p:scale>
          <a:sx n="100" d="100"/>
          <a:sy n="100" d="100"/>
        </p:scale>
        <p:origin x="872" y="272"/>
      </p:cViewPr>
      <p:guideLst>
        <p:guide orient="horz" pos="2203"/>
        <p:guide orient="horz" pos="174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7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Nan" userId="ad042ce3-0492-4912-9515-1242776021df" providerId="ADAL" clId="{52ABC6F7-7DB6-442F-9129-3650E16AB1D4}"/>
    <pc:docChg chg="modSld">
      <pc:chgData name="Carl Nan" userId="ad042ce3-0492-4912-9515-1242776021df" providerId="ADAL" clId="{52ABC6F7-7DB6-442F-9129-3650E16AB1D4}" dt="2017-04-21T17:49:27.644" v="34" actId="20577"/>
      <pc:docMkLst>
        <pc:docMk/>
      </pc:docMkLst>
      <pc:sldChg chg="addSp modSp">
        <pc:chgData name="Carl Nan" userId="ad042ce3-0492-4912-9515-1242776021df" providerId="ADAL" clId="{52ABC6F7-7DB6-442F-9129-3650E16AB1D4}" dt="2017-04-21T17:48:58.605" v="12" actId="20577"/>
        <pc:sldMkLst>
          <pc:docMk/>
          <pc:sldMk cId="46538873" sldId="1693"/>
        </pc:sldMkLst>
        <pc:spChg chg="mod">
          <ac:chgData name="Carl Nan" userId="ad042ce3-0492-4912-9515-1242776021df" providerId="ADAL" clId="{52ABC6F7-7DB6-442F-9129-3650E16AB1D4}" dt="2017-04-21T17:47:49.902" v="2" actId="14100"/>
          <ac:spMkLst>
            <pc:docMk/>
            <pc:sldMk cId="46538873" sldId="1693"/>
            <ac:spMk id="35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6" creationId="{0C679DF2-5EEA-4329-BA9E-661966A5F739}"/>
          </ac:spMkLst>
        </pc:spChg>
        <pc:spChg chg="mod">
          <ac:chgData name="Carl Nan" userId="ad042ce3-0492-4912-9515-1242776021df" providerId="ADAL" clId="{52ABC6F7-7DB6-442F-9129-3650E16AB1D4}" dt="2017-04-21T17:48:14.342" v="5" actId="14100"/>
          <ac:spMkLst>
            <pc:docMk/>
            <pc:sldMk cId="46538873" sldId="1693"/>
            <ac:spMk id="50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6.814" v="1" actId="14100"/>
          <ac:spMkLst>
            <pc:docMk/>
            <pc:sldMk cId="46538873" sldId="1693"/>
            <ac:spMk id="6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06.350" v="4" actId="1076"/>
          <ac:spMkLst>
            <pc:docMk/>
            <pc:sldMk cId="46538873" sldId="1693"/>
            <ac:spMk id="37" creationId="{F4E30BC9-DC80-4992-BDC2-2974064176BD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7" creationId="{D037EDAA-0C51-412F-82D6-C31539AC49EE}"/>
          </ac:spMkLst>
        </pc:spChg>
        <pc:spChg chg="add mod">
          <ac:chgData name="Carl Nan" userId="ad042ce3-0492-4912-9515-1242776021df" providerId="ADAL" clId="{52ABC6F7-7DB6-442F-9129-3650E16AB1D4}" dt="2017-04-21T17:48:46.350" v="8" actId="1076"/>
          <ac:spMkLst>
            <pc:docMk/>
            <pc:sldMk cId="46538873" sldId="1693"/>
            <ac:spMk id="54" creationId="{CFA73A88-8855-45EE-9639-5B054E952F99}"/>
          </ac:spMkLst>
        </pc:spChg>
        <pc:spChg chg="add mod">
          <ac:chgData name="Carl Nan" userId="ad042ce3-0492-4912-9515-1242776021df" providerId="ADAL" clId="{52ABC6F7-7DB6-442F-9129-3650E16AB1D4}" dt="2017-04-21T17:48:58.605" v="12" actId="20577"/>
          <ac:spMkLst>
            <pc:docMk/>
            <pc:sldMk cId="46538873" sldId="1693"/>
            <ac:spMk id="43" creationId="{D6022DB0-C905-477D-9AE0-CA7BB3A48125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8" creationId="{1DDB5FDB-ABC9-4480-9817-18435570BD6D}"/>
          </ac:spMkLst>
        </pc:spChg>
        <pc:spChg chg="mod">
          <ac:chgData name="Carl Nan" userId="ad042ce3-0492-4912-9515-1242776021df" providerId="ADAL" clId="{52ABC6F7-7DB6-442F-9129-3650E16AB1D4}" dt="2017-04-21T17:47:43.623" v="0" actId="14100"/>
          <ac:spMkLst>
            <pc:docMk/>
            <pc:sldMk cId="46538873" sldId="1693"/>
            <ac:spMk id="7" creationId="{00000000-0000-0000-0000-000000000000}"/>
          </ac:spMkLst>
        </pc:spChg>
        <pc:cxnChg chg="add mod">
          <ac:chgData name="Carl Nan" userId="ad042ce3-0492-4912-9515-1242776021df" providerId="ADAL" clId="{52ABC6F7-7DB6-442F-9129-3650E16AB1D4}" dt="2017-04-21T17:48:46.350" v="8" actId="1076"/>
          <ac:cxnSpMkLst>
            <pc:docMk/>
            <pc:sldMk cId="46538873" sldId="1693"/>
            <ac:cxnSpMk id="49" creationId="{8DDDD963-603A-4EFC-8427-94A09E2849DE}"/>
          </ac:cxnSpMkLst>
        </pc:cxnChg>
      </pc:sldChg>
      <pc:sldChg chg="modSp">
        <pc:chgData name="Carl Nan" userId="ad042ce3-0492-4912-9515-1242776021df" providerId="ADAL" clId="{52ABC6F7-7DB6-442F-9129-3650E16AB1D4}" dt="2017-04-21T17:49:27.644" v="34" actId="20577"/>
        <pc:sldMkLst>
          <pc:docMk/>
          <pc:sldMk cId="4083824468" sldId="1696"/>
        </pc:sldMkLst>
        <pc:graphicFrameChg chg="modGraphic">
          <ac:chgData name="Carl Nan" userId="ad042ce3-0492-4912-9515-1242776021df" providerId="ADAL" clId="{52ABC6F7-7DB6-442F-9129-3650E16AB1D4}" dt="2017-04-21T17:49:27.644" v="34" actId="20577"/>
          <ac:graphicFrameMkLst>
            <pc:docMk/>
            <pc:sldMk cId="4083824468" sldId="1696"/>
            <ac:graphicFrameMk id="6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r>
              <a:rPr lang="en-US" dirty="0"/>
              <a:t>MS Story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4/21/17 1:22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5923788" cy="337975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pPr marL="405989" defTabSz="931365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4" y="8829967"/>
            <a:ext cx="1096674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MS Story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marL="582296" indent="0" algn="l">
              <a:defRPr sz="1200"/>
            </a:lvl1pPr>
          </a:lstStyle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4/21/17 1:22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4/21/17 1:22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4/21/17 1:22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508639"/>
            <a:ext cx="11224635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355911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02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23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9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2773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6245511"/>
            <a:ext cx="1468114" cy="27432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9325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4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0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027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8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3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 Layou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151118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74639" y="295274"/>
            <a:ext cx="11889564" cy="917575"/>
          </a:xfrm>
        </p:spPr>
        <p:txBody>
          <a:bodyPr/>
          <a:lstStyle>
            <a:lvl1pPr>
              <a:defRPr sz="6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6250243"/>
            <a:ext cx="1229691" cy="2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206"/>
            <a:ext cx="12435840" cy="69921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158" y="0"/>
            <a:ext cx="12436158" cy="6994525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54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2831840"/>
            <a:ext cx="6400800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679112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85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25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7345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67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5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5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359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9" r:id="rId12"/>
    <p:sldLayoutId id="2147484510" r:id="rId13"/>
    <p:sldLayoutId id="2147484514" r:id="rId14"/>
    <p:sldLayoutId id="2147484515" r:id="rId15"/>
    <p:sldLayoutId id="2147484516" r:id="rId16"/>
    <p:sldLayoutId id="2147484517" r:id="rId17"/>
    <p:sldLayoutId id="2147484518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0" y="4385307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7" y="3372175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" y="2380920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0257" y="256035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0257" y="35516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2528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2487" y="200992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9906" y="200095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6621" y="201418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6455" y="202301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7197" y="201403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05149" y="200094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06455" y="175329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34089" y="176627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3310" y="176225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54" y="6594196"/>
            <a:ext cx="4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1. Example of servicing support.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8543" y="1761131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45647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.0.1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198" y="140321"/>
            <a:ext cx="11920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R Server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will be released a few times per year with each update version supported for two (2) years from its general availability (GA) release date. </a:t>
            </a: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customers will also receive critical updates for the first year from general availability (GA) of each release as shown in the diagram below.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support policy allows us to deliver innovation to customers at a rapid rate while providing flexibility for customers to adopt the innovation at their pace.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4E30BC9-DC80-4992-BDC2-2974064176BD}"/>
              </a:ext>
            </a:extLst>
          </p:cNvPr>
          <p:cNvSpPr/>
          <p:nvPr/>
        </p:nvSpPr>
        <p:spPr bwMode="auto">
          <a:xfrm>
            <a:off x="0" y="5398439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022DB0-C905-477D-9AE0-CA7BB3A48125}"/>
              </a:ext>
            </a:extLst>
          </p:cNvPr>
          <p:cNvSpPr txBox="1"/>
          <p:nvPr/>
        </p:nvSpPr>
        <p:spPr>
          <a:xfrm>
            <a:off x="2039940" y="557787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.1.0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DDDD963-603A-4EFC-8427-94A09E2849DE}"/>
              </a:ext>
            </a:extLst>
          </p:cNvPr>
          <p:cNvCxnSpPr/>
          <p:nvPr/>
        </p:nvCxnSpPr>
        <p:spPr>
          <a:xfrm>
            <a:off x="10627918" y="2386838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FA73A88-8855-45EE-9639-5B054E952F99}"/>
              </a:ext>
            </a:extLst>
          </p:cNvPr>
          <p:cNvSpPr txBox="1"/>
          <p:nvPr/>
        </p:nvSpPr>
        <p:spPr>
          <a:xfrm>
            <a:off x="9919334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6119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005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2410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25781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167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67974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647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126124" y="2537676"/>
            <a:ext cx="2197976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4101" y="2537676"/>
            <a:ext cx="2153121" cy="58168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404794" y="3542734"/>
            <a:ext cx="2120670" cy="56440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206037" y="3542734"/>
            <a:ext cx="2197976" cy="561216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467974" y="4561365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05025" y="4564837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679DF2-5EEA-4329-BA9E-661966A5F739}"/>
              </a:ext>
            </a:extLst>
          </p:cNvPr>
          <p:cNvSpPr/>
          <p:nvPr/>
        </p:nvSpPr>
        <p:spPr bwMode="auto">
          <a:xfrm>
            <a:off x="8319972" y="5574402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037EDAA-0C51-412F-82D6-C31539AC49EE}"/>
              </a:ext>
            </a:extLst>
          </p:cNvPr>
          <p:cNvSpPr/>
          <p:nvPr/>
        </p:nvSpPr>
        <p:spPr bwMode="auto">
          <a:xfrm>
            <a:off x="6157023" y="5577874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1" name="Diamond 40"/>
          <p:cNvSpPr/>
          <p:nvPr/>
        </p:nvSpPr>
        <p:spPr bwMode="auto">
          <a:xfrm>
            <a:off x="2997025" y="2686890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Diamond 44"/>
          <p:cNvSpPr/>
          <p:nvPr/>
        </p:nvSpPr>
        <p:spPr bwMode="auto">
          <a:xfrm>
            <a:off x="4071125" y="3689484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5189586" y="4712315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xmlns="" id="{1DDB5FDB-ABC9-4480-9817-18435570BD6D}"/>
              </a:ext>
            </a:extLst>
          </p:cNvPr>
          <p:cNvSpPr/>
          <p:nvPr/>
        </p:nvSpPr>
        <p:spPr bwMode="auto">
          <a:xfrm>
            <a:off x="6041584" y="5725352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88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84520"/>
              </p:ext>
            </p:extLst>
          </p:nvPr>
        </p:nvGraphicFramePr>
        <p:xfrm>
          <a:off x="274638" y="1527492"/>
          <a:ext cx="11887200" cy="18288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Availability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Support 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9.0.1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00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9.1.0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56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24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10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01585BF9-DAFB-4D05-AB61-D5E973BF12D0}" vid="{F7B22F6B-F826-443B-8C90-7F7D36D64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b1dcf5e4-b140-464e-ad28-2eb3e755d828">
      <UserInfo>
        <DisplayName>Nati Nimni</DisplayName>
        <AccountId>5713</AccountId>
        <AccountType/>
      </UserInfo>
      <UserInfo>
        <DisplayName>Heheng Li</DisplayName>
        <AccountId>1938</AccountId>
        <AccountType/>
      </UserInfo>
      <UserInfo>
        <DisplayName>Josee Martens</DisplayName>
        <AccountId>58</AccountId>
        <AccountType/>
      </UserInfo>
    </SharedWithUsers>
    <LastSharedByUser xmlns="ed478a9f-b709-4468-8a86-34ec96f55872">zhnan@microsoft.com</LastSharedByUser>
    <LastSharedByTime xmlns="b1dcf5e4-b140-464e-ad28-2eb3e755d828">2017-04-22T00:50:26+00:00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8" ma:contentTypeDescription="Create a new document." ma:contentTypeScope="" ma:versionID="23ba5913d9e36477a641533005753569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xmlns:ns3="ed478a9f-b709-4468-8a86-34ec96f55872" xmlns:ns4="1f5ecd6e-98aa-4646-bfe6-99acd4bfa1f2" targetNamespace="http://schemas.microsoft.com/office/2006/metadata/properties" ma:root="true" ma:fieldsID="7a6cd43b5496def1ba34c7eaf1d46397" ns1:_="" ns2:_="" ns3:_="" ns4:_="">
    <xsd:import namespace="http://schemas.microsoft.com/sharepoint/v3"/>
    <xsd:import namespace="b1dcf5e4-b140-464e-ad28-2eb3e755d828"/>
    <xsd:import namespace="ed478a9f-b709-4468-8a86-34ec96f55872"/>
    <xsd:import namespace="1f5ecd6e-98aa-4646-bfe6-99acd4bfa1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8a9f-b709-4468-8a86-34ec96f55872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cd6e-98aa-4646-bfe6-99acd4bf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b1dcf5e4-b140-464e-ad28-2eb3e755d828"/>
    <ds:schemaRef ds:uri="http://schemas.microsoft.com/office/2006/documentManagement/types"/>
    <ds:schemaRef ds:uri="1f5ecd6e-98aa-4646-bfe6-99acd4bfa1f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ed478a9f-b709-4468-8a86-34ec96f55872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A11D20-54FC-4878-9A84-9CD43625A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ed478a9f-b709-4468-8a86-34ec96f55872"/>
    <ds:schemaRef ds:uri="1f5ecd6e-98aa-4646-bfe6-99acd4bf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PRISMFY16 General Session Template_v2</Template>
  <TotalTime>10015</TotalTime>
  <Words>219</Words>
  <Application>Microsoft Macintosh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Arial</vt:lpstr>
      <vt:lpstr>Windows 10</vt:lpstr>
      <vt:lpstr>PowerPoint Presentation</vt:lpstr>
      <vt:lpstr>Version History</vt:lpstr>
    </vt:vector>
  </TitlesOfParts>
  <Manager/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Staying Current with Windows as a service (IT Pro, NDA)</dc:title>
  <dc:subject>Windows 10 Staying Current with Windows as a service</dc:subject>
  <dc:creator>Michael.Niehaus@microsoft.com</dc:creator>
  <cp:keywords/>
  <dc:description>Template: _x000d_
Formatting: _x000d_
Audience Type:</dc:description>
  <cp:lastModifiedBy>Josee Martens</cp:lastModifiedBy>
  <cp:revision>507</cp:revision>
  <cp:lastPrinted>2015-04-14T15:06:12Z</cp:lastPrinted>
  <dcterms:created xsi:type="dcterms:W3CDTF">2015-03-30T20:55:11Z</dcterms:created>
  <dcterms:modified xsi:type="dcterms:W3CDTF">2017-04-21T18:31:44Z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Audience1">
    <vt:lpwstr/>
  </property>
  <property fmtid="{D5CDD505-2E9C-101B-9397-08002B2CF9AE}" pid="13" name="Event Name">
    <vt:lpwstr/>
  </property>
  <property fmtid="{D5CDD505-2E9C-101B-9397-08002B2CF9AE}" pid="14" name="RatedBy">
    <vt:lpwstr>44;#i:0#.f|membership|aliciat@microsoft.com</vt:lpwstr>
  </property>
  <property fmtid="{D5CDD505-2E9C-101B-9397-08002B2CF9AE}" pid="15" name="Ratings">
    <vt:lpwstr>5,</vt:lpwstr>
  </property>
  <property fmtid="{D5CDD505-2E9C-101B-9397-08002B2CF9AE}" pid="16" name="WW Comms Activity Name">
    <vt:lpwstr/>
  </property>
  <property fmtid="{D5CDD505-2E9C-101B-9397-08002B2CF9AE}" pid="17" name="WW Comms Asset Type">
    <vt:lpwstr/>
  </property>
  <property fmtid="{D5CDD505-2E9C-101B-9397-08002B2CF9AE}" pid="18" name="WW Comms Segment">
    <vt:lpwstr>287;#Corporate|0beeef6d-4e21-4b8f-8d5e-44fbbb51e9a9</vt:lpwstr>
  </property>
  <property fmtid="{D5CDD505-2E9C-101B-9397-08002B2CF9AE}" pid="19" name="WW Comms Activity">
    <vt:lpwstr>53;#One Microsoft Story|eee7120e-7abd-44cc-a0b5-3df2998df547</vt:lpwstr>
  </property>
  <property fmtid="{D5CDD505-2E9C-101B-9397-08002B2CF9AE}" pid="20" name="jd3834176c424f3ab326511d8f330ea7">
    <vt:lpwstr/>
  </property>
  <property fmtid="{D5CDD505-2E9C-101B-9397-08002B2CF9AE}" pid="21" name="_dlc_DocIdItemGuid">
    <vt:lpwstr>247b9b87-d9f3-4915-87fc-d16007373428</vt:lpwstr>
  </property>
  <property fmtid="{D5CDD505-2E9C-101B-9397-08002B2CF9AE}" pid="22" name="WW Comms Best Practices Category">
    <vt:lpwstr/>
  </property>
  <property fmtid="{D5CDD505-2E9C-101B-9397-08002B2CF9AE}" pid="23" name="WW Comms Topic">
    <vt:lpwstr/>
  </property>
  <property fmtid="{D5CDD505-2E9C-101B-9397-08002B2CF9AE}" pid="24" name="WW Comms Region">
    <vt:lpwstr>3;#Worldwide|6b3e9e9d-e463-4f2a-87d5-d2e3a97a6133</vt:lpwstr>
  </property>
  <property fmtid="{D5CDD505-2E9C-101B-9397-08002B2CF9AE}" pid="25" name="WWComms Business Unit">
    <vt:lpwstr/>
  </property>
  <property fmtid="{D5CDD505-2E9C-101B-9397-08002B2CF9AE}" pid="26" name="WWComms Microsoft Products">
    <vt:lpwstr/>
  </property>
  <property fmtid="{D5CDD505-2E9C-101B-9397-08002B2CF9AE}" pid="27" name="NewsType">
    <vt:lpwstr/>
  </property>
  <property fmtid="{D5CDD505-2E9C-101B-9397-08002B2CF9AE}" pid="28" name="DocVizPreviewMetadata_Count">
    <vt:i4>21</vt:i4>
  </property>
  <property fmtid="{D5CDD505-2E9C-101B-9397-08002B2CF9AE}" pid="29" name="_dlc_policyId">
    <vt:lpwstr/>
  </property>
  <property fmtid="{D5CDD505-2E9C-101B-9397-08002B2CF9AE}" pid="30" name="Region">
    <vt:lpwstr/>
  </property>
  <property fmtid="{D5CDD505-2E9C-101B-9397-08002B2CF9AE}" pid="31" name="Confidentiality">
    <vt:lpwstr>59;#non-disclosure|bbbc96b5-28db-4fa8-9b87-269e6dfb4878</vt:lpwstr>
  </property>
  <property fmtid="{D5CDD505-2E9C-101B-9397-08002B2CF9AE}" pid="32" name="ItemType">
    <vt:lpwstr>54;#presentations|317da5a4-398e-4c38-b265-afd519770055;#200;#feedback requests|00ce1828-98a3-430e-af54-eda270e1be04</vt:lpwstr>
  </property>
  <property fmtid="{D5CDD505-2E9C-101B-9397-08002B2CF9AE}" pid="33" name="bc28b5f076654a3b96073bbbebfeb8c9">
    <vt:lpwstr/>
  </property>
  <property fmtid="{D5CDD505-2E9C-101B-9397-08002B2CF9AE}" pid="34" name="ga0c0bf70a6644469c61b3efa7025301">
    <vt:lpwstr/>
  </property>
  <property fmtid="{D5CDD505-2E9C-101B-9397-08002B2CF9AE}" pid="35" name="Industries">
    <vt:lpwstr>99;#education|669797e6-c8de-4586-8c17-ef56161a07cf</vt:lpwstr>
  </property>
  <property fmtid="{D5CDD505-2E9C-101B-9397-08002B2CF9AE}" pid="36" name="j4d667fb28274e85b2214f6e751c8d1f">
    <vt:lpwstr/>
  </property>
  <property fmtid="{D5CDD505-2E9C-101B-9397-08002B2CF9AE}" pid="37" name="MSProducts">
    <vt:lpwstr/>
  </property>
  <property fmtid="{D5CDD505-2E9C-101B-9397-08002B2CF9AE}" pid="38" name="Competitors">
    <vt:lpwstr/>
  </property>
  <property fmtid="{D5CDD505-2E9C-101B-9397-08002B2CF9AE}" pid="39" name="SMSGDomain">
    <vt:lpwstr>22;#Windows Division|02060bcf-ed70-4849-aa5b-8abb20bff174;#21;#Windows Domain|394afea1-7a30-43aa-ba56-b48b78e065b4;#23;#Marketing and Operations|4e55053f-00bf-4a09-94d0-fbe9f56e7b2c;#114;#Public Sector Domain|4a30387b-538a-401d-a52e-c8859ed72771;#91;#Sale</vt:lpwstr>
  </property>
  <property fmtid="{D5CDD505-2E9C-101B-9397-08002B2CF9AE}" pid="40" name="ExperienceContentType">
    <vt:lpwstr/>
  </property>
  <property fmtid="{D5CDD505-2E9C-101B-9397-08002B2CF9AE}" pid="41" name="BusinessArchitecture">
    <vt:lpwstr/>
  </property>
  <property fmtid="{D5CDD505-2E9C-101B-9397-08002B2CF9AE}" pid="42" name="j031aa32f4154c8c9a646efae715ebde">
    <vt:lpwstr/>
  </property>
  <property fmtid="{D5CDD505-2E9C-101B-9397-08002B2CF9AE}" pid="43" name="Products">
    <vt:lpwstr>24;#Windows|11182676-d3c8-405d-bf7b-bf8604ca2c9e;#25;#Windows 10|d367191d-72a3-43b9-a75c-4ec35baf2ce8</vt:lpwstr>
  </property>
  <property fmtid="{D5CDD505-2E9C-101B-9397-08002B2CF9AE}" pid="44" name="WorkflowChangePath">
    <vt:lpwstr>e929cdc8-ef5a-4aed-ad88-a2076c847023,26;e929cdc8-ef5a-4aed-ad88-a2076c847023,30;e929cdc8-ef5a-4aed-ad88-a2076c847023,42;e929cdc8-ef5a-4aed-ad88-a2076c847023,50;e929cdc8-ef5a-4aed-ad88-a2076c847023,63;e929cdc8-ef5a-4aed-ad88-a2076c847023,71;e929cdc8-ef5a-4</vt:lpwstr>
  </property>
  <property fmtid="{D5CDD505-2E9C-101B-9397-08002B2CF9AE}" pid="45" name="ContentExtensions">
    <vt:lpwstr/>
  </property>
  <property fmtid="{D5CDD505-2E9C-101B-9397-08002B2CF9AE}" pid="46" name="l6f004f21209409da86a713c0f24627d">
    <vt:lpwstr/>
  </property>
  <property fmtid="{D5CDD505-2E9C-101B-9397-08002B2CF9AE}" pid="47" name="DocVizMetadataToken">
    <vt:lpwstr>300x317x1</vt:lpwstr>
  </property>
  <property fmtid="{D5CDD505-2E9C-101B-9397-08002B2CF9AE}" pid="48" name="MSProductsTaxHTField0">
    <vt:lpwstr/>
  </property>
  <property fmtid="{D5CDD505-2E9C-101B-9397-08002B2CF9AE}" pid="49" name="_docset_NoMedatataSyncRequired">
    <vt:lpwstr>False</vt:lpwstr>
  </property>
  <property fmtid="{D5CDD505-2E9C-101B-9397-08002B2CF9AE}" pid="50" name="MSLanguage">
    <vt:lpwstr/>
  </property>
  <property fmtid="{D5CDD505-2E9C-101B-9397-08002B2CF9AE}" pid="51" name="e8080b0481964c759b2c36ae49591b31">
    <vt:lpwstr/>
  </property>
  <property fmtid="{D5CDD505-2E9C-101B-9397-08002B2CF9AE}" pid="52" name="TechnicalLevel">
    <vt:lpwstr/>
  </property>
  <property fmtid="{D5CDD505-2E9C-101B-9397-08002B2CF9AE}" pid="53" name="Audiences">
    <vt:lpwstr>1020;#enterprise|7be59b63-9a97-4305-8844-189a14408896;#1027;#IT professionals|f9d20670-fa9a-45b8-a017-ba71db81a534</vt:lpwstr>
  </property>
  <property fmtid="{D5CDD505-2E9C-101B-9397-08002B2CF9AE}" pid="54" name="LearningOrganization">
    <vt:lpwstr/>
  </property>
  <property fmtid="{D5CDD505-2E9C-101B-9397-08002B2CF9AE}" pid="55" name="ldac8aee9d1f469e8cd8c3f8d6a615f2">
    <vt:lpwstr/>
  </property>
  <property fmtid="{D5CDD505-2E9C-101B-9397-08002B2CF9AE}" pid="56" name="EmployeeRole">
    <vt:lpwstr/>
  </property>
  <property fmtid="{D5CDD505-2E9C-101B-9397-08002B2CF9AE}" pid="57" name="NewsTopic">
    <vt:lpwstr/>
  </property>
  <property fmtid="{D5CDD505-2E9C-101B-9397-08002B2CF9AE}" pid="58" name="SharedWithUsers">
    <vt:lpwstr>5713;#Alfredo Mendoza (Adecco Servicios Colombia S.A);#15257;#Daniel Cerinza;#1938;#Silvia Cuello</vt:lpwstr>
  </property>
  <property fmtid="{D5CDD505-2E9C-101B-9397-08002B2CF9AE}" pid="59" name="LearningDeliveryMethod">
    <vt:lpwstr/>
  </property>
  <property fmtid="{D5CDD505-2E9C-101B-9397-08002B2CF9AE}" pid="60" name="SalesGeography">
    <vt:lpwstr/>
  </property>
  <property fmtid="{D5CDD505-2E9C-101B-9397-08002B2CF9AE}" pid="61" name="DocVizPreviewMetadata_0">
    <vt:lpwstr>300x200x1</vt:lpwstr>
  </property>
  <property fmtid="{D5CDD505-2E9C-101B-9397-08002B2CF9AE}" pid="62" name="Roles">
    <vt:lpwstr/>
  </property>
  <property fmtid="{D5CDD505-2E9C-101B-9397-08002B2CF9AE}" pid="63" name="ItemRetentionFormula">
    <vt:lpwstr/>
  </property>
  <property fmtid="{D5CDD505-2E9C-101B-9397-08002B2CF9AE}" pid="64" name="NewsSource">
    <vt:lpwstr/>
  </property>
  <property fmtid="{D5CDD505-2E9C-101B-9397-08002B2CF9AE}" pid="65" name="SMSGTags">
    <vt:lpwstr/>
  </property>
  <property fmtid="{D5CDD505-2E9C-101B-9397-08002B2CF9AE}" pid="66" name="MSPhysicalGeography">
    <vt:lpwstr/>
  </property>
  <property fmtid="{D5CDD505-2E9C-101B-9397-08002B2CF9AE}" pid="67" name="l311460e3fdf46688abc31ddb7bdc05a">
    <vt:lpwstr/>
  </property>
  <property fmtid="{D5CDD505-2E9C-101B-9397-08002B2CF9AE}" pid="68" name="EnterpriseDomainTags">
    <vt:lpwstr/>
  </property>
  <property fmtid="{D5CDD505-2E9C-101B-9397-08002B2CF9AE}" pid="69" name="j3562c58ee414e028925bc902cfc01a1">
    <vt:lpwstr/>
  </property>
  <property fmtid="{D5CDD505-2E9C-101B-9397-08002B2CF9AE}" pid="70" name="ActivitiesAndPrograms">
    <vt:lpwstr>29;#Microsoft product launch campaigns|e634bb7f-b77b-4305-b346-03da1c4c6f6e</vt:lpwstr>
  </property>
  <property fmtid="{D5CDD505-2E9C-101B-9397-08002B2CF9AE}" pid="71" name="Segments">
    <vt:lpwstr/>
  </property>
  <property fmtid="{D5CDD505-2E9C-101B-9397-08002B2CF9AE}" pid="72" name="Partners">
    <vt:lpwstr/>
  </property>
  <property fmtid="{D5CDD505-2E9C-101B-9397-08002B2CF9AE}" pid="73" name="la4444b61d19467597d63190b69ac227">
    <vt:lpwstr/>
  </property>
  <property fmtid="{D5CDD505-2E9C-101B-9397-08002B2CF9AE}" pid="74" name="Topics">
    <vt:lpwstr>53;#hub subset|c6bfd112-b986-4a0a-aa8d-90e767bfdfa6</vt:lpwstr>
  </property>
  <property fmtid="{D5CDD505-2E9C-101B-9397-08002B2CF9AE}" pid="75" name="Groups">
    <vt:lpwstr>28;#Windows Business Group|0345b95b-a01a-476d-9ed3-4bc6428075b5;#27;#SMSG Readiness|c6595b84-b463-470a-bb46-2a47364645be</vt:lpwstr>
  </property>
  <property fmtid="{D5CDD505-2E9C-101B-9397-08002B2CF9AE}" pid="76" name="Languages">
    <vt:lpwstr/>
  </property>
  <property fmtid="{D5CDD505-2E9C-101B-9397-08002B2CF9AE}" pid="77" name="messageframeworktype">
    <vt:lpwstr/>
  </property>
  <property fmtid="{D5CDD505-2E9C-101B-9397-08002B2CF9AE}" pid="78" name="cb7870d3641f4a52807a63577a9c1b08">
    <vt:lpwstr/>
  </property>
  <property fmtid="{D5CDD505-2E9C-101B-9397-08002B2CF9AE}" pid="79" name="p1cd454bacc149bfbcfd764edd279de7">
    <vt:lpwstr/>
  </property>
  <property fmtid="{D5CDD505-2E9C-101B-9397-08002B2CF9AE}" pid="80" name="of67e5d4b76f4a9db8769983fda9cec0">
    <vt:lpwstr/>
  </property>
</Properties>
</file>