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Image-Based Search of Lunar Craters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Name: [Your Team Name]</a:t>
            </a:r>
          </a:p>
          <a:p>
            <a:r>
              <a:t>Team Members: [List of Team Members]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Statement:</a:t>
            </a:r>
          </a:p>
          <a:p>
            <a:r>
              <a:t>This project aims to find the location (latitude and longitude) of a crater from the lunar complete mosaic.</a:t>
            </a:r>
          </a:p>
          <a:p/>
          <a:p>
            <a:r>
              <a:t>Objective:</a:t>
            </a:r>
          </a:p>
          <a:p>
            <a:r>
              <a:t>To develop software for image-based search of lunar craters using global mosaic data from the LRO mission and input images from Chandrayaan-2 TMC.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LRO WAC Mosaic: Global mosaic GeoTIFF image at 100m spatial resolution.</a:t>
            </a:r>
          </a:p>
          <a:p>
            <a:r>
              <a:t>- Chandrayaan-2 TMC Images: Images at 5m spatial resolution containing lunar craters.</a:t>
            </a:r>
          </a:p>
          <a:p>
            <a:r>
              <a:t>- Lunar Crater Catalogue: Dataset with names, latitudes, and longitudes of known lunar craters.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Preprocessing:</a:t>
            </a:r>
          </a:p>
          <a:p>
            <a:r>
              <a:t>   - Resample and normalize images using QGIS.</a:t>
            </a:r>
          </a:p>
          <a:p/>
          <a:p>
            <a:r>
              <a:t>2. Feature Extraction and Matching:</a:t>
            </a:r>
          </a:p>
          <a:p>
            <a:r>
              <a:t>   - Use OpenCV for feature extraction and matching.</a:t>
            </a:r>
          </a:p>
          <a:p/>
          <a:p>
            <a:r>
              <a:t>3. Georeferencing:</a:t>
            </a:r>
          </a:p>
          <a:p>
            <a:r>
              <a:t>   - Map pixel coordinates to geographic coordinates.</a:t>
            </a:r>
          </a:p>
          <a:p/>
          <a:p>
            <a:r>
              <a:t>4. Crater Name Lookup:</a:t>
            </a:r>
          </a:p>
          <a:p>
            <a:r>
              <a:t>   - Lookup crater names from the lunar crater catalogue.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and Libraries Used:</a:t>
            </a:r>
          </a:p>
          <a:p>
            <a:r>
              <a:t>- GDAL: For reading and manipulating GeoTIFF files.</a:t>
            </a:r>
          </a:p>
          <a:p>
            <a:r>
              <a:t>- OpenCV: For image processing and feature extraction.</a:t>
            </a:r>
          </a:p>
          <a:p>
            <a:r>
              <a:t>- QGIS/PyQGIS: For geospatial data manipulation.</a:t>
            </a:r>
          </a:p>
          <a:p/>
          <a:p>
            <a:r>
              <a:t>Code Workflow:</a:t>
            </a:r>
          </a:p>
          <a:p>
            <a:r>
              <a:t>1. Read and preprocess data.</a:t>
            </a:r>
          </a:p>
          <a:p>
            <a:r>
              <a:t>2. Extract and match features.</a:t>
            </a:r>
          </a:p>
          <a:p>
            <a:r>
              <a:t>3. Convert pixel coordinates to geographic coordinates.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Output:</a:t>
            </a:r>
          </a:p>
          <a:p>
            <a:r>
              <a:t>- Display latitude and longitude of identified craters.</a:t>
            </a:r>
          </a:p>
          <a:p>
            <a:r>
              <a:t>- Crater name lookup from the lunar crater catalogue.</a:t>
            </a:r>
          </a:p>
          <a:p/>
          <a:p>
            <a:r>
              <a:t>Accuracy and Validation:</a:t>
            </a:r>
          </a:p>
          <a:p>
            <a:r>
              <a:t>- Validate accuracy using known crater images and their locations.</a:t>
            </a:r>
          </a:p>
          <a:p/>
          <a:p>
            <a:r>
              <a:t>Challenges:</a:t>
            </a:r>
          </a:p>
          <a:p>
            <a:r>
              <a:t>- Handling image resolution differences.</a:t>
            </a:r>
          </a:p>
          <a:p>
            <a:r>
              <a:t>- Ensuring robust feature matching.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Findings:</a:t>
            </a:r>
          </a:p>
          <a:p>
            <a:r>
              <a:t>- Successful identification of crater locations and names.</a:t>
            </a:r>
          </a:p>
          <a:p/>
          <a:p>
            <a:r>
              <a:t>Future Work:</a:t>
            </a:r>
          </a:p>
          <a:p>
            <a:r>
              <a:t>- Improve accuracy and robustness of the algorithm.</a:t>
            </a:r>
          </a:p>
          <a:p>
            <a:r>
              <a:t>- Expand the dataset and include more craters.</a:t>
            </a:r>
          </a:p>
          <a:p/>
          <a:p>
            <a:r>
              <a:t>Q&amp;A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 Contact Details:</a:t>
            </a:r>
          </a:p>
          <a:p>
            <a:r>
              <a:t>- [Your Contact Information]</a:t>
            </a:r>
          </a:p>
          <a:p>
            <a:r>
              <a:t>- [Email Address]</a:t>
            </a:r>
          </a:p>
          <a:p>
            <a:r>
              <a:t>- [Phone Number]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