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718" r:id="rId2"/>
  </p:sldMasterIdLst>
  <p:sldIdLst>
    <p:sldId id="256" r:id="rId3"/>
    <p:sldId id="257" r:id="rId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EA39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2" autoAdjust="0"/>
    <p:restoredTop sz="94660"/>
  </p:normalViewPr>
  <p:slideViewPr>
    <p:cSldViewPr>
      <p:cViewPr varScale="1">
        <p:scale>
          <a:sx n="119" d="100"/>
          <a:sy n="119" d="100"/>
        </p:scale>
        <p:origin x="-169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grpSp>
        <p:nvGrpSpPr>
          <p:cNvPr id="6" name="Group 5"/>
          <p:cNvGrpSpPr/>
          <p:nvPr userDrawn="1"/>
        </p:nvGrpSpPr>
        <p:grpSpPr bwMode="invGray">
          <a:xfrm>
            <a:off x="0" y="4514850"/>
            <a:ext cx="9144000" cy="2343150"/>
            <a:chOff x="0" y="4514850"/>
            <a:chExt cx="9144000" cy="2343150"/>
          </a:xfrm>
        </p:grpSpPr>
        <p:pic>
          <p:nvPicPr>
            <p:cNvPr id="7" name="Picture 2" descr="C:\Users\james.DUARTE\Desktop\images\zynx_title_bottomBlue.jpg"/>
            <p:cNvPicPr>
              <a:picLocks noChangeAspect="1" noChangeArrowheads="1"/>
            </p:cNvPicPr>
            <p:nvPr/>
          </p:nvPicPr>
          <p:blipFill>
            <a:blip r:embed="rId2" cstate="print"/>
            <a:srcRect/>
            <a:stretch>
              <a:fillRect/>
            </a:stretch>
          </p:blipFill>
          <p:spPr bwMode="invGray">
            <a:xfrm>
              <a:off x="0" y="4514850"/>
              <a:ext cx="9144000" cy="2343150"/>
            </a:xfrm>
            <a:prstGeom prst="rect">
              <a:avLst/>
            </a:prstGeom>
            <a:noFill/>
          </p:spPr>
        </p:pic>
        <p:pic>
          <p:nvPicPr>
            <p:cNvPr id="8" name="Picture 3" descr="C:\Users\james.DUARTE\Desktop\images\zynx_logo_sm_white.png"/>
            <p:cNvPicPr>
              <a:picLocks noChangeAspect="1" noChangeArrowheads="1"/>
            </p:cNvPicPr>
            <p:nvPr/>
          </p:nvPicPr>
          <p:blipFill>
            <a:blip r:embed="rId3" cstate="print"/>
            <a:srcRect/>
            <a:stretch>
              <a:fillRect/>
            </a:stretch>
          </p:blipFill>
          <p:spPr bwMode="invGray">
            <a:xfrm>
              <a:off x="7559788" y="6441281"/>
              <a:ext cx="1357308" cy="250031"/>
            </a:xfrm>
            <a:prstGeom prst="rect">
              <a:avLst/>
            </a:prstGeom>
            <a:noFill/>
          </p:spPr>
        </p:pic>
        <p:pic>
          <p:nvPicPr>
            <p:cNvPr id="9" name="Picture 8" descr="C:\Users\james.DUARTE\Desktop\images\zynx_splash-wPhotos_bar_02.jpg"/>
            <p:cNvPicPr>
              <a:picLocks noChangeAspect="1" noChangeArrowheads="1"/>
            </p:cNvPicPr>
            <p:nvPr/>
          </p:nvPicPr>
          <p:blipFill>
            <a:blip r:embed="rId4" cstate="print"/>
            <a:srcRect t="91724"/>
            <a:stretch>
              <a:fillRect/>
            </a:stretch>
          </p:blipFill>
          <p:spPr bwMode="invGray">
            <a:xfrm>
              <a:off x="0" y="4514850"/>
              <a:ext cx="9144000" cy="201016"/>
            </a:xfrm>
            <a:prstGeom prst="rect">
              <a:avLst/>
            </a:prstGeom>
            <a:noFill/>
          </p:spPr>
        </p:pic>
      </p:grpSp>
      <p:sp>
        <p:nvSpPr>
          <p:cNvPr id="2" name="Title 1"/>
          <p:cNvSpPr>
            <a:spLocks noGrp="1"/>
          </p:cNvSpPr>
          <p:nvPr>
            <p:ph type="ctrTitle"/>
          </p:nvPr>
        </p:nvSpPr>
        <p:spPr>
          <a:xfrm>
            <a:off x="438912" y="495301"/>
            <a:ext cx="7772400" cy="2400300"/>
          </a:xfrm>
        </p:spPr>
        <p:txBody>
          <a:bodyPr anchor="b"/>
          <a:lstStyle>
            <a:lvl1pPr>
              <a:defRPr sz="3400"/>
            </a:lvl1pPr>
          </a:lstStyle>
          <a:p>
            <a:r>
              <a:rPr lang="en-US" smtClean="0"/>
              <a:t>Click to edit Master title style</a:t>
            </a:r>
            <a:endParaRPr lang="en-US" dirty="0"/>
          </a:p>
        </p:txBody>
      </p:sp>
      <p:sp>
        <p:nvSpPr>
          <p:cNvPr id="3" name="Subtitle 2"/>
          <p:cNvSpPr>
            <a:spLocks noGrp="1"/>
          </p:cNvSpPr>
          <p:nvPr>
            <p:ph type="subTitle" idx="1"/>
          </p:nvPr>
        </p:nvSpPr>
        <p:spPr>
          <a:xfrm>
            <a:off x="438912" y="3267076"/>
            <a:ext cx="7772400" cy="1152524"/>
          </a:xfrm>
        </p:spPr>
        <p:txBody>
          <a:bodyPr/>
          <a:lstStyle>
            <a:lvl1pPr marL="0" indent="0" algn="l">
              <a:buNone/>
              <a:defRPr>
                <a:solidFill>
                  <a:srgbClr val="80808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hart Placeholder 6"/>
          <p:cNvSpPr>
            <a:spLocks noGrp="1"/>
          </p:cNvSpPr>
          <p:nvPr>
            <p:ph type="chart" sz="quarter" idx="12" hasCustomPrompt="1"/>
          </p:nvPr>
        </p:nvSpPr>
        <p:spPr>
          <a:xfrm>
            <a:off x="441325" y="1532467"/>
            <a:ext cx="8224838" cy="4580996"/>
          </a:xfrm>
          <a:noFill/>
          <a:ln w="9525">
            <a:noFill/>
            <a:miter lim="800000"/>
            <a:headEnd/>
            <a:tailEnd/>
          </a:ln>
          <a:effectLst/>
        </p:spPr>
        <p:txBody>
          <a:bodyPr vert="horz" wrap="square" lIns="91435" tIns="45718" rIns="91435" bIns="45718" numCol="1" anchor="ctr" anchorCtr="0" compatLnSpc="1">
            <a:prstTxWarp prst="textNoShape">
              <a:avLst/>
            </a:prstTxWarp>
          </a:bodyPr>
          <a:lstStyle>
            <a:lvl1pPr marL="228600" indent="-228600" algn="ctr" rtl="0" eaLnBrk="0" fontAlgn="base" hangingPunct="0">
              <a:lnSpc>
                <a:spcPct val="90000"/>
              </a:lnSpc>
              <a:spcBef>
                <a:spcPts val="1200"/>
              </a:spcBef>
              <a:spcAft>
                <a:spcPct val="0"/>
              </a:spcAft>
              <a:buClr>
                <a:srgbClr val="002664"/>
              </a:buClr>
              <a:buSzPct val="110000"/>
              <a:buFontTx/>
              <a:buNone/>
              <a:defRPr lang="en-US" sz="2400" baseline="0" dirty="0" smtClean="0">
                <a:solidFill>
                  <a:srgbClr val="333333"/>
                </a:solidFill>
                <a:latin typeface="+mn-lt"/>
                <a:ea typeface="+mn-ea"/>
                <a:cs typeface="+mn-cs"/>
              </a:defRPr>
            </a:lvl1pPr>
          </a:lstStyle>
          <a:p>
            <a:r>
              <a:rPr lang="en-US" dirty="0" smtClean="0"/>
              <a:t>Insert Chart</a:t>
            </a:r>
            <a:endParaRPr lang="en-US" dirty="0"/>
          </a:p>
        </p:txBody>
      </p:sp>
      <p:sp>
        <p:nvSpPr>
          <p:cNvPr id="8" name="Content Placeholder 6"/>
          <p:cNvSpPr>
            <a:spLocks noGrp="1"/>
          </p:cNvSpPr>
          <p:nvPr>
            <p:ph sz="quarter" idx="13"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Picture Placeholder 8"/>
          <p:cNvSpPr>
            <a:spLocks noGrp="1"/>
          </p:cNvSpPr>
          <p:nvPr>
            <p:ph type="pic" sz="quarter" idx="12" hasCustomPrompt="1"/>
          </p:nvPr>
        </p:nvSpPr>
        <p:spPr>
          <a:xfrm>
            <a:off x="1331913" y="1446213"/>
            <a:ext cx="6480175" cy="4319587"/>
          </a:xfrm>
          <a:solidFill>
            <a:schemeClr val="bg2"/>
          </a:solidFill>
          <a:effectLst>
            <a:outerShdw blurRad="127000" dist="38100" dir="5400000" algn="t" rotWithShape="0">
              <a:prstClr val="black">
                <a:alpha val="60000"/>
              </a:prstClr>
            </a:outerShdw>
          </a:effectLst>
        </p:spPr>
        <p:txBody>
          <a:bodyPr anchor="ctr"/>
          <a:lstStyle>
            <a:lvl1pPr algn="ctr">
              <a:buFontTx/>
              <a:buNone/>
              <a:defRPr baseline="0"/>
            </a:lvl1pPr>
          </a:lstStyle>
          <a:p>
            <a:r>
              <a:rPr lang="en-US" dirty="0" smtClean="0"/>
              <a:t>Insert Photo</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Picture Placeholder 8"/>
          <p:cNvSpPr>
            <a:spLocks noGrp="1"/>
          </p:cNvSpPr>
          <p:nvPr>
            <p:ph type="pic" sz="quarter" idx="12" hasCustomPrompt="1"/>
          </p:nvPr>
        </p:nvSpPr>
        <p:spPr>
          <a:xfrm>
            <a:off x="2904070" y="1174803"/>
            <a:ext cx="3335864" cy="4999460"/>
          </a:xfrm>
          <a:solidFill>
            <a:schemeClr val="bg2"/>
          </a:solidFill>
          <a:effectLst>
            <a:outerShdw blurRad="127000" dist="38100" dir="5400000" algn="t" rotWithShape="0">
              <a:prstClr val="black">
                <a:alpha val="60000"/>
              </a:prstClr>
            </a:outerShdw>
          </a:effectLst>
        </p:spPr>
        <p:txBody>
          <a:bodyPr anchor="ctr"/>
          <a:lstStyle>
            <a:lvl1pPr algn="ctr">
              <a:buFontTx/>
              <a:buNone/>
              <a:defRPr baseline="0"/>
            </a:lvl1pPr>
          </a:lstStyle>
          <a:p>
            <a:r>
              <a:rPr lang="en-US" dirty="0" smtClean="0"/>
              <a:t>Insert Photo</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grpSp>
        <p:nvGrpSpPr>
          <p:cNvPr id="11" name="Group 10"/>
          <p:cNvGrpSpPr/>
          <p:nvPr userDrawn="1"/>
        </p:nvGrpSpPr>
        <p:grpSpPr>
          <a:xfrm>
            <a:off x="0" y="0"/>
            <a:ext cx="9144000" cy="6858000"/>
            <a:chOff x="0" y="0"/>
            <a:chExt cx="9144000" cy="6858000"/>
          </a:xfrm>
        </p:grpSpPr>
        <p:pic>
          <p:nvPicPr>
            <p:cNvPr id="6" name="Picture 2" descr="C:\Users\james.DUARTE\Desktop\images\zynx_close.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7" name="Picture 3" descr="C:\Users\james.DUARTE\Desktop\images\zynx_logo_med_blue.png"/>
            <p:cNvPicPr>
              <a:picLocks noChangeAspect="1" noChangeArrowheads="1"/>
            </p:cNvPicPr>
            <p:nvPr/>
          </p:nvPicPr>
          <p:blipFill>
            <a:blip r:embed="rId3" cstate="print"/>
            <a:srcRect/>
            <a:stretch>
              <a:fillRect/>
            </a:stretch>
          </p:blipFill>
          <p:spPr bwMode="auto">
            <a:xfrm>
              <a:off x="454026" y="1549924"/>
              <a:ext cx="2731134" cy="509271"/>
            </a:xfrm>
            <a:prstGeom prst="rect">
              <a:avLst/>
            </a:prstGeom>
            <a:noFill/>
          </p:spPr>
        </p:pic>
        <p:pic>
          <p:nvPicPr>
            <p:cNvPr id="8" name="Picture 2" descr="C:\Users\james.DUARTE\Desktop\images\zynx_title_bottomBlue.jpg"/>
            <p:cNvPicPr>
              <a:picLocks noChangeAspect="1" noChangeArrowheads="1"/>
            </p:cNvPicPr>
            <p:nvPr/>
          </p:nvPicPr>
          <p:blipFill>
            <a:blip r:embed="rId4" cstate="print"/>
            <a:srcRect/>
            <a:stretch>
              <a:fillRect/>
            </a:stretch>
          </p:blipFill>
          <p:spPr bwMode="invGray">
            <a:xfrm>
              <a:off x="0" y="4514850"/>
              <a:ext cx="9144000" cy="2343150"/>
            </a:xfrm>
            <a:prstGeom prst="rect">
              <a:avLst/>
            </a:prstGeom>
            <a:noFill/>
          </p:spPr>
        </p:pic>
        <p:pic>
          <p:nvPicPr>
            <p:cNvPr id="9" name="Picture 5" descr="C:\Users\james.DUARTE\Desktop\images\zynx_splash_bar_02.jpg"/>
            <p:cNvPicPr>
              <a:picLocks noChangeAspect="1" noChangeArrowheads="1"/>
            </p:cNvPicPr>
            <p:nvPr/>
          </p:nvPicPr>
          <p:blipFill>
            <a:blip r:embed="rId5" cstate="print"/>
            <a:srcRect t="91724"/>
            <a:stretch>
              <a:fillRect/>
            </a:stretch>
          </p:blipFill>
          <p:spPr bwMode="invGray">
            <a:xfrm>
              <a:off x="0" y="4514850"/>
              <a:ext cx="9144000" cy="201016"/>
            </a:xfrm>
            <a:prstGeom prst="rect">
              <a:avLst/>
            </a:prstGeom>
            <a:noFill/>
          </p:spPr>
        </p:pic>
      </p:grpSp>
      <p:sp>
        <p:nvSpPr>
          <p:cNvPr id="10" name="Title 9"/>
          <p:cNvSpPr>
            <a:spLocks noGrp="1"/>
          </p:cNvSpPr>
          <p:nvPr userDrawn="1">
            <p:ph type="title"/>
          </p:nvPr>
        </p:nvSpPr>
        <p:spPr>
          <a:xfrm>
            <a:off x="654273" y="5353955"/>
            <a:ext cx="7938184" cy="533400"/>
          </a:xfrm>
        </p:spPr>
        <p:txBody>
          <a:bodyPr/>
          <a:lstStyle>
            <a:lvl1pPr>
              <a:defRPr sz="4000">
                <a:solidFill>
                  <a:schemeClr val="bg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Splash With Photos">
    <p:spTree>
      <p:nvGrpSpPr>
        <p:cNvPr id="1" name=""/>
        <p:cNvGrpSpPr/>
        <p:nvPr/>
      </p:nvGrpSpPr>
      <p:grpSpPr>
        <a:xfrm>
          <a:off x="0" y="0"/>
          <a:ext cx="0" cy="0"/>
          <a:chOff x="0" y="0"/>
          <a:chExt cx="0" cy="0"/>
        </a:xfrm>
      </p:grpSpPr>
      <p:pic>
        <p:nvPicPr>
          <p:cNvPr id="3" name="Picture 2" descr="C:\Users\james.DUARTE\Desktop\images\zynx_splash-Bkgd-Blue.jpg"/>
          <p:cNvPicPr>
            <a:picLocks noChangeAspect="1" noChangeArrowheads="1"/>
          </p:cNvPicPr>
          <p:nvPr userDrawn="1"/>
        </p:nvPicPr>
        <p:blipFill>
          <a:blip r:embed="rId2" cstate="print"/>
          <a:srcRect/>
          <a:stretch>
            <a:fillRect/>
          </a:stretch>
        </p:blipFill>
        <p:spPr bwMode="invGray">
          <a:xfrm>
            <a:off x="0" y="0"/>
            <a:ext cx="9144000" cy="6858000"/>
          </a:xfrm>
          <a:prstGeom prst="rect">
            <a:avLst/>
          </a:prstGeom>
          <a:noFill/>
        </p:spPr>
      </p:pic>
      <p:pic>
        <p:nvPicPr>
          <p:cNvPr id="4" name="Picture 6" descr="C:\Users\james.DUARTE\Desktop\images\zynx_splash-wPhotos_bar_02.jpg"/>
          <p:cNvPicPr>
            <a:picLocks noChangeAspect="1" noChangeArrowheads="1"/>
          </p:cNvPicPr>
          <p:nvPr userDrawn="1"/>
        </p:nvPicPr>
        <p:blipFill>
          <a:blip r:embed="rId3" cstate="print"/>
          <a:srcRect/>
          <a:stretch>
            <a:fillRect/>
          </a:stretch>
        </p:blipFill>
        <p:spPr bwMode="invGray">
          <a:xfrm>
            <a:off x="0" y="2286991"/>
            <a:ext cx="9144000" cy="2428875"/>
          </a:xfrm>
          <a:prstGeom prst="rect">
            <a:avLst/>
          </a:prstGeom>
          <a:noFill/>
        </p:spPr>
      </p:pic>
      <p:pic>
        <p:nvPicPr>
          <p:cNvPr id="5" name="Picture 2" descr="C:\Users\james.DUARTE\Desktop\images\zynx_splash_logo.png"/>
          <p:cNvPicPr>
            <a:picLocks noChangeAspect="1" noChangeArrowheads="1"/>
          </p:cNvPicPr>
          <p:nvPr userDrawn="1"/>
        </p:nvPicPr>
        <p:blipFill>
          <a:blip r:embed="rId4" cstate="print"/>
          <a:srcRect/>
          <a:stretch>
            <a:fillRect/>
          </a:stretch>
        </p:blipFill>
        <p:spPr bwMode="invGray">
          <a:xfrm>
            <a:off x="405860" y="3118190"/>
            <a:ext cx="2949608" cy="539410"/>
          </a:xfrm>
          <a:prstGeom prst="rect">
            <a:avLst/>
          </a:prstGeom>
          <a:noFill/>
        </p:spPr>
      </p:pic>
      <p:pic>
        <p:nvPicPr>
          <p:cNvPr id="6" name="Picture 8" descr="C:\Users\james.DUARTE\Desktop\images\zynx_splash_nursePink.png"/>
          <p:cNvPicPr>
            <a:picLocks noChangeAspect="1" noChangeArrowheads="1"/>
          </p:cNvPicPr>
          <p:nvPr userDrawn="1"/>
        </p:nvPicPr>
        <p:blipFill>
          <a:blip r:embed="rId5" cstate="print"/>
          <a:srcRect/>
          <a:stretch>
            <a:fillRect/>
          </a:stretch>
        </p:blipFill>
        <p:spPr bwMode="auto">
          <a:xfrm>
            <a:off x="6565743" y="4169074"/>
            <a:ext cx="2114550" cy="2105025"/>
          </a:xfrm>
          <a:prstGeom prst="rect">
            <a:avLst/>
          </a:prstGeom>
          <a:noFill/>
        </p:spPr>
      </p:pic>
      <p:pic>
        <p:nvPicPr>
          <p:cNvPr id="7" name="Picture 9" descr="C:\Users\james.DUARTE\Desktop\images\zynx_splash_patientPink.png"/>
          <p:cNvPicPr>
            <a:picLocks noChangeAspect="1" noChangeArrowheads="1"/>
          </p:cNvPicPr>
          <p:nvPr userDrawn="1"/>
        </p:nvPicPr>
        <p:blipFill>
          <a:blip r:embed="rId6" cstate="print"/>
          <a:srcRect/>
          <a:stretch>
            <a:fillRect/>
          </a:stretch>
        </p:blipFill>
        <p:spPr bwMode="auto">
          <a:xfrm>
            <a:off x="6360720" y="473704"/>
            <a:ext cx="1619250" cy="1619250"/>
          </a:xfrm>
          <a:prstGeom prst="rect">
            <a:avLst/>
          </a:prstGeom>
          <a:noFill/>
        </p:spPr>
      </p:pic>
      <p:pic>
        <p:nvPicPr>
          <p:cNvPr id="8" name="Picture 10" descr="C:\Users\james.DUARTE\Desktop\images\zynx_splash_nurseOrange.png"/>
          <p:cNvPicPr>
            <a:picLocks noChangeAspect="1" noChangeArrowheads="1"/>
          </p:cNvPicPr>
          <p:nvPr userDrawn="1"/>
        </p:nvPicPr>
        <p:blipFill>
          <a:blip r:embed="rId7" cstate="print"/>
          <a:srcRect/>
          <a:stretch>
            <a:fillRect/>
          </a:stretch>
        </p:blipFill>
        <p:spPr bwMode="auto">
          <a:xfrm>
            <a:off x="5144631" y="4599160"/>
            <a:ext cx="1371600" cy="1371600"/>
          </a:xfrm>
          <a:prstGeom prst="rect">
            <a:avLst/>
          </a:prstGeom>
          <a:noFill/>
        </p:spPr>
      </p:pic>
      <p:pic>
        <p:nvPicPr>
          <p:cNvPr id="9" name="Picture 11" descr="C:\Users\james.DUARTE\Desktop\images\zynx_splash_doctor_female.png"/>
          <p:cNvPicPr>
            <a:picLocks noChangeAspect="1" noChangeArrowheads="1"/>
          </p:cNvPicPr>
          <p:nvPr userDrawn="1"/>
        </p:nvPicPr>
        <p:blipFill>
          <a:blip r:embed="rId8" cstate="print"/>
          <a:srcRect/>
          <a:stretch>
            <a:fillRect/>
          </a:stretch>
        </p:blipFill>
        <p:spPr bwMode="auto">
          <a:xfrm>
            <a:off x="6979979" y="2146583"/>
            <a:ext cx="1943100" cy="1943100"/>
          </a:xfrm>
          <a:prstGeom prst="rect">
            <a:avLst/>
          </a:prstGeom>
          <a:noFill/>
        </p:spPr>
      </p:pic>
      <p:pic>
        <p:nvPicPr>
          <p:cNvPr id="10" name="Picture 7" descr="C:\Users\james.DUARTE\Desktop\images\zynx_splash_doctor.png"/>
          <p:cNvPicPr>
            <a:picLocks noChangeAspect="1" noChangeArrowheads="1"/>
          </p:cNvPicPr>
          <p:nvPr userDrawn="1"/>
        </p:nvPicPr>
        <p:blipFill>
          <a:blip r:embed="rId9" cstate="print"/>
          <a:srcRect/>
          <a:stretch>
            <a:fillRect/>
          </a:stretch>
        </p:blipFill>
        <p:spPr bwMode="auto">
          <a:xfrm>
            <a:off x="3923392" y="1553256"/>
            <a:ext cx="3038475" cy="3038475"/>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700" fill="hold"/>
                                        <p:tgtEl>
                                          <p:spTgt spid="7"/>
                                        </p:tgtEl>
                                        <p:attrNameLst>
                                          <p:attrName>ppt_x</p:attrName>
                                        </p:attrNameLst>
                                      </p:cBhvr>
                                      <p:tavLst>
                                        <p:tav tm="0">
                                          <p:val>
                                            <p:strVal val="0-#ppt_w/2"/>
                                          </p:val>
                                        </p:tav>
                                        <p:tav tm="100000">
                                          <p:val>
                                            <p:strVal val="#ppt_x"/>
                                          </p:val>
                                        </p:tav>
                                      </p:tavLst>
                                    </p:anim>
                                    <p:anim calcmode="lin" valueType="num">
                                      <p:cBhvr additive="base">
                                        <p:cTn id="8" dur="17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700" fill="hold"/>
                                        <p:tgtEl>
                                          <p:spTgt spid="10"/>
                                        </p:tgtEl>
                                        <p:attrNameLst>
                                          <p:attrName>ppt_x</p:attrName>
                                        </p:attrNameLst>
                                      </p:cBhvr>
                                      <p:tavLst>
                                        <p:tav tm="0">
                                          <p:val>
                                            <p:strVal val="0-#ppt_w/2"/>
                                          </p:val>
                                        </p:tav>
                                        <p:tav tm="100000">
                                          <p:val>
                                            <p:strVal val="#ppt_x"/>
                                          </p:val>
                                        </p:tav>
                                      </p:tavLst>
                                    </p:anim>
                                    <p:anim calcmode="lin" valueType="num">
                                      <p:cBhvr additive="base">
                                        <p:cTn id="12" dur="17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700" fill="hold"/>
                                        <p:tgtEl>
                                          <p:spTgt spid="8"/>
                                        </p:tgtEl>
                                        <p:attrNameLst>
                                          <p:attrName>ppt_x</p:attrName>
                                        </p:attrNameLst>
                                      </p:cBhvr>
                                      <p:tavLst>
                                        <p:tav tm="0">
                                          <p:val>
                                            <p:strVal val="0-#ppt_w/2"/>
                                          </p:val>
                                        </p:tav>
                                        <p:tav tm="100000">
                                          <p:val>
                                            <p:strVal val="#ppt_x"/>
                                          </p:val>
                                        </p:tav>
                                      </p:tavLst>
                                    </p:anim>
                                    <p:anim calcmode="lin" valueType="num">
                                      <p:cBhvr additive="base">
                                        <p:cTn id="16" dur="17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5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700" fill="hold"/>
                                        <p:tgtEl>
                                          <p:spTgt spid="6"/>
                                        </p:tgtEl>
                                        <p:attrNameLst>
                                          <p:attrName>ppt_x</p:attrName>
                                        </p:attrNameLst>
                                      </p:cBhvr>
                                      <p:tavLst>
                                        <p:tav tm="0">
                                          <p:val>
                                            <p:strVal val="0-#ppt_w/2"/>
                                          </p:val>
                                        </p:tav>
                                        <p:tav tm="100000">
                                          <p:val>
                                            <p:strVal val="#ppt_x"/>
                                          </p:val>
                                        </p:tav>
                                      </p:tavLst>
                                    </p:anim>
                                    <p:anim calcmode="lin" valueType="num">
                                      <p:cBhvr additive="base">
                                        <p:cTn id="20" dur="17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5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700" fill="hold"/>
                                        <p:tgtEl>
                                          <p:spTgt spid="9"/>
                                        </p:tgtEl>
                                        <p:attrNameLst>
                                          <p:attrName>ppt_x</p:attrName>
                                        </p:attrNameLst>
                                      </p:cBhvr>
                                      <p:tavLst>
                                        <p:tav tm="0">
                                          <p:val>
                                            <p:strVal val="0-#ppt_w/2"/>
                                          </p:val>
                                        </p:tav>
                                        <p:tav tm="100000">
                                          <p:val>
                                            <p:strVal val="#ppt_x"/>
                                          </p:val>
                                        </p:tav>
                                      </p:tavLst>
                                    </p:anim>
                                    <p:anim calcmode="lin" valueType="num">
                                      <p:cBhvr additive="base">
                                        <p:cTn id="24" dur="1700" fill="hold"/>
                                        <p:tgtEl>
                                          <p:spTgt spid="9"/>
                                        </p:tgtEl>
                                        <p:attrNameLst>
                                          <p:attrName>ppt_y</p:attrName>
                                        </p:attrNameLst>
                                      </p:cBhvr>
                                      <p:tavLst>
                                        <p:tav tm="0">
                                          <p:val>
                                            <p:strVal val="#ppt_y"/>
                                          </p:val>
                                        </p:tav>
                                        <p:tav tm="100000">
                                          <p:val>
                                            <p:strVal val="#ppt_y"/>
                                          </p:val>
                                        </p:tav>
                                      </p:tavLst>
                                    </p:anim>
                                  </p:childTnLst>
                                </p:cTn>
                              </p:par>
                              <p:par>
                                <p:cTn id="25" presetID="10" presetClass="entr" presetSubtype="0" fill="hold" nodeType="withEffect">
                                  <p:stCondLst>
                                    <p:cond delay="3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500"/>
                                        <p:tgtEl>
                                          <p:spTgt spid="4"/>
                                        </p:tgtEl>
                                      </p:cBhvr>
                                    </p:animEffect>
                                  </p:childTnLst>
                                </p:cTn>
                              </p:par>
                              <p:par>
                                <p:cTn id="28" presetID="10" presetClass="entr" presetSubtype="0" fill="hold" nodeType="withEffect">
                                  <p:stCondLst>
                                    <p:cond delay="10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plash Logo Only">
    <p:spTree>
      <p:nvGrpSpPr>
        <p:cNvPr id="1" name=""/>
        <p:cNvGrpSpPr/>
        <p:nvPr/>
      </p:nvGrpSpPr>
      <p:grpSpPr>
        <a:xfrm>
          <a:off x="0" y="0"/>
          <a:ext cx="0" cy="0"/>
          <a:chOff x="0" y="0"/>
          <a:chExt cx="0" cy="0"/>
        </a:xfrm>
      </p:grpSpPr>
      <p:pic>
        <p:nvPicPr>
          <p:cNvPr id="11" name="Picture 10" descr="C:\Users\james.DUARTE\Desktop\images\zynx_splash-Bkgd-Blue.jpg"/>
          <p:cNvPicPr>
            <a:picLocks noChangeAspect="1" noChangeArrowheads="1"/>
          </p:cNvPicPr>
          <p:nvPr userDrawn="1"/>
        </p:nvPicPr>
        <p:blipFill>
          <a:blip r:embed="rId2" cstate="print"/>
          <a:srcRect/>
          <a:stretch>
            <a:fillRect/>
          </a:stretch>
        </p:blipFill>
        <p:spPr bwMode="invGray">
          <a:xfrm>
            <a:off x="0" y="0"/>
            <a:ext cx="9144000" cy="6858000"/>
          </a:xfrm>
          <a:prstGeom prst="rect">
            <a:avLst/>
          </a:prstGeom>
          <a:noFill/>
        </p:spPr>
      </p:pic>
      <p:pic>
        <p:nvPicPr>
          <p:cNvPr id="12" name="Picture 5" descr="C:\Users\james.DUARTE\Desktop\images\zynx_splash_bar_02.jpg"/>
          <p:cNvPicPr>
            <a:picLocks noChangeAspect="1" noChangeArrowheads="1"/>
          </p:cNvPicPr>
          <p:nvPr userDrawn="1"/>
        </p:nvPicPr>
        <p:blipFill>
          <a:blip r:embed="rId3" cstate="print"/>
          <a:srcRect/>
          <a:stretch>
            <a:fillRect/>
          </a:stretch>
        </p:blipFill>
        <p:spPr bwMode="invGray">
          <a:xfrm>
            <a:off x="0" y="2286991"/>
            <a:ext cx="9144000" cy="2428875"/>
          </a:xfrm>
          <a:prstGeom prst="rect">
            <a:avLst/>
          </a:prstGeom>
          <a:noFill/>
        </p:spPr>
      </p:pic>
      <p:pic>
        <p:nvPicPr>
          <p:cNvPr id="13" name="Picture 2" descr="C:\Users\james.DUARTE\Desktop\images\zynx_splash_logo.png"/>
          <p:cNvPicPr>
            <a:picLocks noChangeAspect="1" noChangeArrowheads="1"/>
          </p:cNvPicPr>
          <p:nvPr userDrawn="1"/>
        </p:nvPicPr>
        <p:blipFill>
          <a:blip r:embed="rId4" cstate="print"/>
          <a:srcRect/>
          <a:stretch>
            <a:fillRect/>
          </a:stretch>
        </p:blipFill>
        <p:spPr bwMode="invGray">
          <a:xfrm>
            <a:off x="1688270" y="2987643"/>
            <a:ext cx="5594200" cy="1023041"/>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childTnLst>
                                </p:cTn>
                              </p:par>
                              <p:par>
                                <p:cTn id="8" presetID="10" presetClass="entr" presetSubtype="0" fill="hold" nodeType="withEffect">
                                  <p:stCondLst>
                                    <p:cond delay="1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gue">
    <p:spTree>
      <p:nvGrpSpPr>
        <p:cNvPr id="1" name=""/>
        <p:cNvGrpSpPr/>
        <p:nvPr/>
      </p:nvGrpSpPr>
      <p:grpSpPr>
        <a:xfrm>
          <a:off x="0" y="0"/>
          <a:ext cx="0" cy="0"/>
          <a:chOff x="0" y="0"/>
          <a:chExt cx="0" cy="0"/>
        </a:xfrm>
      </p:grpSpPr>
      <p:grpSp>
        <p:nvGrpSpPr>
          <p:cNvPr id="2" name="Group 10"/>
          <p:cNvGrpSpPr/>
          <p:nvPr userDrawn="1"/>
        </p:nvGrpSpPr>
        <p:grpSpPr>
          <a:xfrm>
            <a:off x="0" y="0"/>
            <a:ext cx="9144000" cy="6858000"/>
            <a:chOff x="0" y="0"/>
            <a:chExt cx="9144000" cy="6858000"/>
          </a:xfrm>
        </p:grpSpPr>
        <p:pic>
          <p:nvPicPr>
            <p:cNvPr id="6" name="Picture 2" descr="C:\Users\james.DUARTE\Desktop\images\zynx_close.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7" name="Picture 3" descr="C:\Users\james.DUARTE\Desktop\images\zynx_logo_med_blue.png"/>
            <p:cNvPicPr>
              <a:picLocks noChangeAspect="1" noChangeArrowheads="1"/>
            </p:cNvPicPr>
            <p:nvPr/>
          </p:nvPicPr>
          <p:blipFill>
            <a:blip r:embed="rId3" cstate="print"/>
            <a:srcRect/>
            <a:stretch>
              <a:fillRect/>
            </a:stretch>
          </p:blipFill>
          <p:spPr bwMode="auto">
            <a:xfrm>
              <a:off x="454026" y="1549924"/>
              <a:ext cx="2731134" cy="509271"/>
            </a:xfrm>
            <a:prstGeom prst="rect">
              <a:avLst/>
            </a:prstGeom>
            <a:noFill/>
          </p:spPr>
        </p:pic>
        <p:pic>
          <p:nvPicPr>
            <p:cNvPr id="8" name="Picture 2" descr="C:\Users\james.DUARTE\Desktop\images\zynx_title_bottomBlue.jpg"/>
            <p:cNvPicPr>
              <a:picLocks noChangeAspect="1" noChangeArrowheads="1"/>
            </p:cNvPicPr>
            <p:nvPr/>
          </p:nvPicPr>
          <p:blipFill>
            <a:blip r:embed="rId4" cstate="print"/>
            <a:srcRect/>
            <a:stretch>
              <a:fillRect/>
            </a:stretch>
          </p:blipFill>
          <p:spPr bwMode="invGray">
            <a:xfrm>
              <a:off x="0" y="4514850"/>
              <a:ext cx="9144000" cy="2343150"/>
            </a:xfrm>
            <a:prstGeom prst="rect">
              <a:avLst/>
            </a:prstGeom>
            <a:noFill/>
          </p:spPr>
        </p:pic>
        <p:pic>
          <p:nvPicPr>
            <p:cNvPr id="9" name="Picture 5" descr="C:\Users\james.DUARTE\Desktop\images\zynx_splash_bar_02.jpg"/>
            <p:cNvPicPr>
              <a:picLocks noChangeAspect="1" noChangeArrowheads="1"/>
            </p:cNvPicPr>
            <p:nvPr/>
          </p:nvPicPr>
          <p:blipFill>
            <a:blip r:embed="rId5" cstate="print"/>
            <a:srcRect t="91724"/>
            <a:stretch>
              <a:fillRect/>
            </a:stretch>
          </p:blipFill>
          <p:spPr bwMode="invGray">
            <a:xfrm>
              <a:off x="0" y="4514850"/>
              <a:ext cx="9144000" cy="201016"/>
            </a:xfrm>
            <a:prstGeom prst="rect">
              <a:avLst/>
            </a:prstGeom>
            <a:noFill/>
          </p:spPr>
        </p:pic>
      </p:grpSp>
      <p:sp>
        <p:nvSpPr>
          <p:cNvPr id="10" name="Title 9"/>
          <p:cNvSpPr>
            <a:spLocks noGrp="1"/>
          </p:cNvSpPr>
          <p:nvPr userDrawn="1">
            <p:ph type="title"/>
          </p:nvPr>
        </p:nvSpPr>
        <p:spPr>
          <a:xfrm>
            <a:off x="654273" y="5353955"/>
            <a:ext cx="7938184" cy="533400"/>
          </a:xfrm>
        </p:spPr>
        <p:txBody>
          <a:bodyPr/>
          <a:lstStyle>
            <a:lvl1pPr>
              <a:defRPr sz="4000">
                <a:solidFill>
                  <a:schemeClr val="bg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33191938-A8B6-425C-98E9-F6D695A8C5C2}" type="datetime1">
              <a:rPr lang="en-US" smtClean="0"/>
              <a:t>8/9/2012</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14184040-7F63-4F74-AA6A-BAB6E4DB5343}" type="slidenum">
              <a:rPr lang="en-US" smtClean="0"/>
              <a:pPr/>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8956FD19-D242-4257-81D8-B9EB8E71C3A5}" type="datetime1">
              <a:rPr lang="en-US" smtClean="0"/>
              <a:t>8/9/2012</a:t>
            </a:fld>
            <a:endParaRPr lang="en-US"/>
          </a:p>
        </p:txBody>
      </p:sp>
      <p:sp>
        <p:nvSpPr>
          <p:cNvPr id="18" name="Slide Number Placeholder 17"/>
          <p:cNvSpPr>
            <a:spLocks noGrp="1"/>
          </p:cNvSpPr>
          <p:nvPr>
            <p:ph type="sldNum" sz="quarter" idx="11"/>
          </p:nvPr>
        </p:nvSpPr>
        <p:spPr/>
        <p:txBody>
          <a:bodyPr/>
          <a:lstStyle/>
          <a:p>
            <a:fld id="{14184040-7F63-4F74-AA6A-BAB6E4DB5343}" type="slidenum">
              <a:rPr lang="en-US" smtClean="0"/>
              <a:pPr/>
              <a:t>‹#›</a:t>
            </a:fld>
            <a:endParaRPr lang="en-US"/>
          </a:p>
        </p:txBody>
      </p:sp>
      <p:sp>
        <p:nvSpPr>
          <p:cNvPr id="20" name="Footer Placeholder 19"/>
          <p:cNvSpPr>
            <a:spLocks noGrp="1"/>
          </p:cNvSpPr>
          <p:nvPr>
            <p:ph type="ftr" sz="quarter" idx="12"/>
          </p:nvPr>
        </p:nvSpPr>
        <p:spPr/>
        <p:txBody>
          <a:bodyPr/>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4ED20EFE-F9A6-47D8-8D0B-EBAC1028D32D}" type="datetime1">
              <a:rPr lang="en-US" smtClean="0"/>
              <a:t>8/9/2012</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14184040-7F63-4F74-AA6A-BAB6E4DB5343}" type="slidenum">
              <a:rPr lang="en-US" smtClean="0"/>
              <a:pPr/>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dirty="0"/>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nd Secondary Logo">
    <p:spTree>
      <p:nvGrpSpPr>
        <p:cNvPr id="1" name=""/>
        <p:cNvGrpSpPr/>
        <p:nvPr/>
      </p:nvGrpSpPr>
      <p:grpSpPr>
        <a:xfrm>
          <a:off x="0" y="0"/>
          <a:ext cx="0" cy="0"/>
          <a:chOff x="0" y="0"/>
          <a:chExt cx="0" cy="0"/>
        </a:xfrm>
      </p:grpSpPr>
      <p:grpSp>
        <p:nvGrpSpPr>
          <p:cNvPr id="14" name="Group 13"/>
          <p:cNvGrpSpPr/>
          <p:nvPr userDrawn="1"/>
        </p:nvGrpSpPr>
        <p:grpSpPr bwMode="invGray">
          <a:xfrm>
            <a:off x="0" y="5343528"/>
            <a:ext cx="9144000" cy="1514472"/>
            <a:chOff x="0" y="5343528"/>
            <a:chExt cx="9144000" cy="1514472"/>
          </a:xfrm>
        </p:grpSpPr>
        <p:pic>
          <p:nvPicPr>
            <p:cNvPr id="15" name="Picture 2" descr="C:\Users\james.DUARTE\Desktop\images\zynx_title_bottomBlue.jpg"/>
            <p:cNvPicPr>
              <a:picLocks noChangeAspect="1" noChangeArrowheads="1"/>
            </p:cNvPicPr>
            <p:nvPr/>
          </p:nvPicPr>
          <p:blipFill>
            <a:blip r:embed="rId2" cstate="print"/>
            <a:srcRect t="35367"/>
            <a:stretch>
              <a:fillRect/>
            </a:stretch>
          </p:blipFill>
          <p:spPr bwMode="invGray">
            <a:xfrm>
              <a:off x="0" y="5343528"/>
              <a:ext cx="9144000" cy="1514472"/>
            </a:xfrm>
            <a:prstGeom prst="rect">
              <a:avLst/>
            </a:prstGeom>
            <a:noFill/>
          </p:spPr>
        </p:pic>
        <p:pic>
          <p:nvPicPr>
            <p:cNvPr id="16" name="Picture 3" descr="C:\Users\james.DUARTE\Desktop\images\zynx_logo_sm_white.png"/>
            <p:cNvPicPr>
              <a:picLocks noChangeAspect="1" noChangeArrowheads="1"/>
            </p:cNvPicPr>
            <p:nvPr/>
          </p:nvPicPr>
          <p:blipFill>
            <a:blip r:embed="rId3" cstate="print"/>
            <a:srcRect/>
            <a:stretch>
              <a:fillRect/>
            </a:stretch>
          </p:blipFill>
          <p:spPr bwMode="invGray">
            <a:xfrm>
              <a:off x="7559788" y="6441281"/>
              <a:ext cx="1357308" cy="250031"/>
            </a:xfrm>
            <a:prstGeom prst="rect">
              <a:avLst/>
            </a:prstGeom>
            <a:noFill/>
          </p:spPr>
        </p:pic>
        <p:pic>
          <p:nvPicPr>
            <p:cNvPr id="17" name="Picture 16" descr="C:\Users\james.DUARTE\Desktop\images\zynx_splash-wPhotos_bar_02.jpg"/>
            <p:cNvPicPr>
              <a:picLocks noChangeAspect="1" noChangeArrowheads="1"/>
            </p:cNvPicPr>
            <p:nvPr/>
          </p:nvPicPr>
          <p:blipFill>
            <a:blip r:embed="rId4" cstate="print"/>
            <a:srcRect t="91724"/>
            <a:stretch>
              <a:fillRect/>
            </a:stretch>
          </p:blipFill>
          <p:spPr bwMode="invGray">
            <a:xfrm>
              <a:off x="0" y="5343528"/>
              <a:ext cx="9144000" cy="201016"/>
            </a:xfrm>
            <a:prstGeom prst="rect">
              <a:avLst/>
            </a:prstGeom>
            <a:noFill/>
          </p:spPr>
        </p:pic>
      </p:grpSp>
      <p:sp>
        <p:nvSpPr>
          <p:cNvPr id="2" name="Title 1"/>
          <p:cNvSpPr>
            <a:spLocks noGrp="1"/>
          </p:cNvSpPr>
          <p:nvPr>
            <p:ph type="ctrTitle"/>
          </p:nvPr>
        </p:nvSpPr>
        <p:spPr>
          <a:xfrm>
            <a:off x="438912" y="1352554"/>
            <a:ext cx="7772400" cy="2400300"/>
          </a:xfrm>
        </p:spPr>
        <p:txBody>
          <a:bodyPr anchor="b"/>
          <a:lstStyle>
            <a:lvl1pPr>
              <a:defRPr sz="3400"/>
            </a:lvl1pPr>
          </a:lstStyle>
          <a:p>
            <a:r>
              <a:rPr lang="en-US" smtClean="0"/>
              <a:t>Click to edit Master title style</a:t>
            </a:r>
            <a:endParaRPr lang="en-US" dirty="0"/>
          </a:p>
        </p:txBody>
      </p:sp>
      <p:sp>
        <p:nvSpPr>
          <p:cNvPr id="3" name="Subtitle 2"/>
          <p:cNvSpPr>
            <a:spLocks noGrp="1"/>
          </p:cNvSpPr>
          <p:nvPr>
            <p:ph type="subTitle" idx="1"/>
          </p:nvPr>
        </p:nvSpPr>
        <p:spPr>
          <a:xfrm>
            <a:off x="438912" y="4124329"/>
            <a:ext cx="7772400" cy="1152524"/>
          </a:xfrm>
        </p:spPr>
        <p:txBody>
          <a:bodyPr/>
          <a:lstStyle>
            <a:lvl1pPr marL="0" indent="0" algn="l">
              <a:buNone/>
              <a:defRPr>
                <a:solidFill>
                  <a:srgbClr val="80808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AB1CC7A5-1284-41DD-AEAD-76A631749DF2}" type="datetime1">
              <a:rPr lang="en-US" smtClean="0"/>
              <a:t>8/9/2012</a:t>
            </a:fld>
            <a:endParaRPr lang="en-US"/>
          </a:p>
        </p:txBody>
      </p:sp>
      <p:sp>
        <p:nvSpPr>
          <p:cNvPr id="21" name="Slide Number Placeholder 20"/>
          <p:cNvSpPr>
            <a:spLocks noGrp="1"/>
          </p:cNvSpPr>
          <p:nvPr>
            <p:ph type="sldNum" sz="quarter" idx="16"/>
          </p:nvPr>
        </p:nvSpPr>
        <p:spPr/>
        <p:txBody>
          <a:bodyPr/>
          <a:lstStyle/>
          <a:p>
            <a:fld id="{14184040-7F63-4F74-AA6A-BAB6E4DB5343}" type="slidenum">
              <a:rPr lang="en-US" smtClean="0"/>
              <a:pPr/>
              <a:t>‹#›</a:t>
            </a:fld>
            <a:endParaRPr lang="en-US"/>
          </a:p>
        </p:txBody>
      </p:sp>
      <p:sp>
        <p:nvSpPr>
          <p:cNvPr id="22" name="Footer Placeholder 21"/>
          <p:cNvSpPr>
            <a:spLocks noGrp="1"/>
          </p:cNvSpPr>
          <p:nvPr>
            <p:ph type="ftr" sz="quarter" idx="17"/>
          </p:nvPr>
        </p:nvSpPr>
        <p:spPr/>
        <p:txBody>
          <a:bodyPr/>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6FFC68EF-CFA5-4CEC-BF6E-77489975AA6C}" type="datetime1">
              <a:rPr lang="en-US" smtClean="0"/>
              <a:t>8/9/2012</a:t>
            </a:fld>
            <a:endParaRPr lang="en-US"/>
          </a:p>
        </p:txBody>
      </p:sp>
      <p:sp>
        <p:nvSpPr>
          <p:cNvPr id="24" name="Slide Number Placeholder 23"/>
          <p:cNvSpPr>
            <a:spLocks noGrp="1"/>
          </p:cNvSpPr>
          <p:nvPr>
            <p:ph type="sldNum" sz="quarter" idx="17"/>
          </p:nvPr>
        </p:nvSpPr>
        <p:spPr/>
        <p:txBody>
          <a:bodyPr/>
          <a:lstStyle/>
          <a:p>
            <a:fld id="{14184040-7F63-4F74-AA6A-BAB6E4DB5343}" type="slidenum">
              <a:rPr lang="en-US" smtClean="0"/>
              <a:pPr/>
              <a:t>‹#›</a:t>
            </a:fld>
            <a:endParaRPr lang="en-US"/>
          </a:p>
        </p:txBody>
      </p:sp>
      <p:sp>
        <p:nvSpPr>
          <p:cNvPr id="25" name="Footer Placeholder 24"/>
          <p:cNvSpPr>
            <a:spLocks noGrp="1"/>
          </p:cNvSpPr>
          <p:nvPr>
            <p:ph type="ftr" sz="quarter" idx="18"/>
          </p:nvPr>
        </p:nvSpPr>
        <p:spPr/>
        <p:txBody>
          <a:bodyPr/>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E710C13E-1438-4687-8CF5-06192112241F}" type="datetime1">
              <a:rPr lang="en-US" smtClean="0"/>
              <a:t>8/9/2012</a:t>
            </a:fld>
            <a:endParaRPr lang="en-US"/>
          </a:p>
        </p:txBody>
      </p:sp>
      <p:sp>
        <p:nvSpPr>
          <p:cNvPr id="17" name="Slide Number Placeholder 16"/>
          <p:cNvSpPr>
            <a:spLocks noGrp="1"/>
          </p:cNvSpPr>
          <p:nvPr>
            <p:ph type="sldNum" sz="quarter" idx="11"/>
          </p:nvPr>
        </p:nvSpPr>
        <p:spPr/>
        <p:txBody>
          <a:bodyPr/>
          <a:lstStyle/>
          <a:p>
            <a:fld id="{14184040-7F63-4F74-AA6A-BAB6E4DB5343}" type="slidenum">
              <a:rPr lang="en-US" smtClean="0"/>
              <a:pPr/>
              <a:t>‹#›</a:t>
            </a:fld>
            <a:endParaRPr lang="en-US"/>
          </a:p>
        </p:txBody>
      </p:sp>
      <p:sp>
        <p:nvSpPr>
          <p:cNvPr id="18" name="Footer Placeholder 17"/>
          <p:cNvSpPr>
            <a:spLocks noGrp="1"/>
          </p:cNvSpPr>
          <p:nvPr>
            <p:ph type="ftr" sz="quarter" idx="12"/>
          </p:nvPr>
        </p:nvSpPr>
        <p:spPr/>
        <p:txBody>
          <a:bodyPr/>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9CFD9A99-9D02-45B1-B59E-91D45514B108}" type="datetime1">
              <a:rPr lang="en-US" smtClean="0"/>
              <a:t>8/9/2012</a:t>
            </a:fld>
            <a:endParaRPr lang="en-US"/>
          </a:p>
        </p:txBody>
      </p:sp>
      <p:sp>
        <p:nvSpPr>
          <p:cNvPr id="14" name="Slide Number Placeholder 13"/>
          <p:cNvSpPr>
            <a:spLocks noGrp="1"/>
          </p:cNvSpPr>
          <p:nvPr>
            <p:ph type="sldNum" sz="quarter" idx="11"/>
          </p:nvPr>
        </p:nvSpPr>
        <p:spPr/>
        <p:txBody>
          <a:bodyPr/>
          <a:lstStyle/>
          <a:p>
            <a:fld id="{14184040-7F63-4F74-AA6A-BAB6E4DB5343}" type="slidenum">
              <a:rPr lang="en-US" smtClean="0"/>
              <a:pPr/>
              <a:t>‹#›</a:t>
            </a:fld>
            <a:endParaRPr lang="en-US"/>
          </a:p>
        </p:txBody>
      </p:sp>
      <p:sp>
        <p:nvSpPr>
          <p:cNvPr id="22" name="Footer Placeholder 21"/>
          <p:cNvSpPr>
            <a:spLocks noGrp="1"/>
          </p:cNvSpPr>
          <p:nvPr>
            <p:ph type="ftr" sz="quarter" idx="12"/>
          </p:nvPr>
        </p:nvSpPr>
        <p:spPr/>
        <p:txBody>
          <a:bodyPr/>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endParaRPr lang="en-US" smtClean="0"/>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0B40D030-29F9-49BC-9822-F9E56437698F}" type="datetime1">
              <a:rPr lang="en-US" smtClean="0"/>
              <a:t>8/9/2012</a:t>
            </a:fld>
            <a:endParaRPr lang="en-US"/>
          </a:p>
        </p:txBody>
      </p:sp>
      <p:sp>
        <p:nvSpPr>
          <p:cNvPr id="21" name="Slide Number Placeholder 20"/>
          <p:cNvSpPr>
            <a:spLocks noGrp="1"/>
          </p:cNvSpPr>
          <p:nvPr>
            <p:ph type="sldNum" sz="quarter" idx="16"/>
          </p:nvPr>
        </p:nvSpPr>
        <p:spPr/>
        <p:txBody>
          <a:bodyPr/>
          <a:lstStyle/>
          <a:p>
            <a:fld id="{14184040-7F63-4F74-AA6A-BAB6E4DB5343}" type="slidenum">
              <a:rPr lang="en-US" smtClean="0"/>
              <a:pPr/>
              <a:t>‹#›</a:t>
            </a:fld>
            <a:endParaRPr lang="en-US"/>
          </a:p>
        </p:txBody>
      </p:sp>
      <p:sp>
        <p:nvSpPr>
          <p:cNvPr id="22" name="Footer Placeholder 21"/>
          <p:cNvSpPr>
            <a:spLocks noGrp="1"/>
          </p:cNvSpPr>
          <p:nvPr>
            <p:ph type="ftr" sz="quarter" idx="17"/>
          </p:nvPr>
        </p:nvSpPr>
        <p:spPr/>
        <p:txBody>
          <a:bodyPr/>
          <a:lstStyle/>
          <a:p>
            <a:endParaRPr lang="en-US" dirty="0"/>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71FF9-E91E-47D1-83B8-C9CC4A937260}" type="datetime1">
              <a:rPr lang="en-US" smtClean="0"/>
              <a:t>8/9/2012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133E0-1A25-4567-9373-F2CC495AD710}"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73365C87-19DF-4BAA-9E3C-AD3AC43995F3}" type="datetime1">
              <a:rPr lang="en-US" smtClean="0"/>
              <a:t>8/9/2012</a:t>
            </a:fld>
            <a:endParaRPr lang="en-US"/>
          </a:p>
        </p:txBody>
      </p:sp>
      <p:sp>
        <p:nvSpPr>
          <p:cNvPr id="23" name="Slide Number Placeholder 22"/>
          <p:cNvSpPr>
            <a:spLocks noGrp="1"/>
          </p:cNvSpPr>
          <p:nvPr>
            <p:ph type="sldNum" sz="quarter" idx="11"/>
          </p:nvPr>
        </p:nvSpPr>
        <p:spPr/>
        <p:txBody>
          <a:bodyPr/>
          <a:lstStyle/>
          <a:p>
            <a:fld id="{14184040-7F63-4F74-AA6A-BAB6E4DB5343}" type="slidenum">
              <a:rPr lang="en-US" smtClean="0"/>
              <a:pPr/>
              <a:t>‹#›</a:t>
            </a:fld>
            <a:endParaRPr lang="en-US"/>
          </a:p>
        </p:txBody>
      </p:sp>
      <p:sp>
        <p:nvSpPr>
          <p:cNvPr id="24" name="Footer Placeholder 23"/>
          <p:cNvSpPr>
            <a:spLocks noGrp="1"/>
          </p:cNvSpPr>
          <p:nvPr>
            <p:ph type="ftr" sz="quarter" idx="12"/>
          </p:nvPr>
        </p:nvSpPr>
        <p:spPr/>
        <p:txBody>
          <a:bodyPr/>
          <a:lstStyle/>
          <a:p>
            <a:endParaRPr lang="en-US" dirty="0"/>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5F3AFBE0-C132-422A-89E5-8F9323DEC0B1}" type="datetime1">
              <a:rPr lang="en-US" smtClean="0"/>
              <a:t>8/9/2012</a:t>
            </a:fld>
            <a:endParaRPr lang="en-US"/>
          </a:p>
        </p:txBody>
      </p:sp>
      <p:sp>
        <p:nvSpPr>
          <p:cNvPr id="23" name="Slide Number Placeholder 22"/>
          <p:cNvSpPr>
            <a:spLocks noGrp="1"/>
          </p:cNvSpPr>
          <p:nvPr>
            <p:ph type="sldNum" sz="quarter" idx="11"/>
          </p:nvPr>
        </p:nvSpPr>
        <p:spPr/>
        <p:txBody>
          <a:bodyPr/>
          <a:lstStyle/>
          <a:p>
            <a:fld id="{14184040-7F63-4F74-AA6A-BAB6E4DB5343}" type="slidenum">
              <a:rPr lang="en-US" smtClean="0"/>
              <a:pPr/>
              <a:t>‹#›</a:t>
            </a:fld>
            <a:endParaRPr lang="en-US"/>
          </a:p>
        </p:txBody>
      </p:sp>
      <p:sp>
        <p:nvSpPr>
          <p:cNvPr id="24" name="Footer Placeholder 23"/>
          <p:cNvSpPr>
            <a:spLocks noGrp="1"/>
          </p:cNvSpPr>
          <p:nvPr>
            <p:ph type="ftr" sz="quarter" idx="12"/>
          </p:nvPr>
        </p:nvSpPr>
        <p:spPr/>
        <p:txBody>
          <a:bodyPr/>
          <a:lstStyle/>
          <a:p>
            <a:endParaRPr lang="en-US" dirty="0"/>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5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36563" y="1691640"/>
            <a:ext cx="8229600" cy="3803650"/>
          </a:xfrm>
        </p:spPr>
        <p:txBody>
          <a:bodyPr/>
          <a:lstStyle>
            <a:lvl1pPr>
              <a:spcBef>
                <a:spcPts val="15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6"/>
          <p:cNvSpPr>
            <a:spLocks noGrp="1"/>
          </p:cNvSpPr>
          <p:nvPr>
            <p:ph sz="quarter" idx="11"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8100"/>
            <a:ext cx="4038600" cy="5029200"/>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08100"/>
            <a:ext cx="4038600" cy="5029200"/>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74874"/>
            <a:ext cx="4038600" cy="4162425"/>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74874"/>
            <a:ext cx="4038600" cy="4162425"/>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idx="10"/>
          </p:nvPr>
        </p:nvSpPr>
        <p:spPr>
          <a:xfrm>
            <a:off x="457200" y="1193800"/>
            <a:ext cx="4040188" cy="942975"/>
          </a:xfrm>
        </p:spPr>
        <p:txBody>
          <a:bodyPr anchor="b"/>
          <a:lstStyle>
            <a:lvl1pPr marL="0" indent="0">
              <a:buNone/>
              <a:defRPr sz="2400" b="1">
                <a:solidFill>
                  <a:srgbClr val="00266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11"/>
          </p:nvPr>
        </p:nvSpPr>
        <p:spPr>
          <a:xfrm>
            <a:off x="4645025" y="1193800"/>
            <a:ext cx="4041775" cy="942975"/>
          </a:xfrm>
        </p:spPr>
        <p:txBody>
          <a:bodyPr anchor="b"/>
          <a:lstStyle>
            <a:lvl1pPr marL="0" indent="0">
              <a:buNone/>
              <a:defRPr sz="2400" b="1">
                <a:solidFill>
                  <a:srgbClr val="00266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0" name="Group 9"/>
          <p:cNvGrpSpPr/>
          <p:nvPr/>
        </p:nvGrpSpPr>
        <p:grpSpPr>
          <a:xfrm>
            <a:off x="0" y="0"/>
            <a:ext cx="9144000" cy="6858000"/>
            <a:chOff x="0" y="0"/>
            <a:chExt cx="9144000" cy="6858000"/>
          </a:xfrm>
        </p:grpSpPr>
        <p:sp>
          <p:nvSpPr>
            <p:cNvPr id="194607" name="Rectangle 47"/>
            <p:cNvSpPr>
              <a:spLocks noChangeArrowheads="1"/>
            </p:cNvSpPr>
            <p:nvPr userDrawn="1"/>
          </p:nvSpPr>
          <p:spPr bwMode="ltGray">
            <a:xfrm>
              <a:off x="0" y="0"/>
              <a:ext cx="9144000" cy="6858000"/>
            </a:xfrm>
            <a:prstGeom prst="rect">
              <a:avLst/>
            </a:prstGeom>
            <a:solidFill>
              <a:schemeClr val="bg1"/>
            </a:solidFill>
            <a:ln w="9525">
              <a:noFill/>
              <a:miter lim="800000"/>
              <a:headEnd/>
              <a:tailEnd/>
            </a:ln>
          </p:spPr>
          <p:txBody>
            <a:bodyPr wrap="none" anchor="ctr"/>
            <a:lstStyle/>
            <a:p>
              <a:pPr>
                <a:lnSpc>
                  <a:spcPct val="85000"/>
                </a:lnSpc>
                <a:defRPr/>
              </a:pPr>
              <a:endParaRPr lang="en-US" sz="1400" dirty="0">
                <a:solidFill>
                  <a:srgbClr val="990000"/>
                </a:solidFill>
              </a:endParaRPr>
            </a:p>
          </p:txBody>
        </p:sp>
        <p:pic>
          <p:nvPicPr>
            <p:cNvPr id="9" name="Picture 4" descr="C:\Users\james.DUARTE\Desktop\images\zynx_logo_sm_blue.png"/>
            <p:cNvPicPr>
              <a:picLocks noChangeAspect="1" noChangeArrowheads="1"/>
            </p:cNvPicPr>
            <p:nvPr userDrawn="1"/>
          </p:nvPicPr>
          <p:blipFill>
            <a:blip r:embed="rId18" cstate="print"/>
            <a:srcRect/>
            <a:stretch>
              <a:fillRect/>
            </a:stretch>
          </p:blipFill>
          <p:spPr bwMode="auto">
            <a:xfrm>
              <a:off x="7559788" y="6441281"/>
              <a:ext cx="1357308" cy="250031"/>
            </a:xfrm>
            <a:prstGeom prst="rect">
              <a:avLst/>
            </a:prstGeom>
            <a:noFill/>
          </p:spPr>
        </p:pic>
      </p:grpSp>
      <p:sp>
        <p:nvSpPr>
          <p:cNvPr id="88067" name="Rectangle 3"/>
          <p:cNvSpPr>
            <a:spLocks noGrp="1" noChangeArrowheads="1"/>
          </p:cNvSpPr>
          <p:nvPr>
            <p:ph type="title"/>
          </p:nvPr>
        </p:nvSpPr>
        <p:spPr bwMode="auto">
          <a:xfrm>
            <a:off x="436563" y="450850"/>
            <a:ext cx="8229600" cy="533400"/>
          </a:xfrm>
          <a:prstGeom prst="rect">
            <a:avLst/>
          </a:prstGeom>
          <a:noFill/>
          <a:ln w="9525">
            <a:noFill/>
            <a:miter lim="800000"/>
            <a:headEnd/>
            <a:tailEnd/>
          </a:ln>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88068" name="Rectangle 4"/>
          <p:cNvSpPr>
            <a:spLocks noGrp="1" noChangeArrowheads="1"/>
          </p:cNvSpPr>
          <p:nvPr>
            <p:ph type="body" idx="1"/>
          </p:nvPr>
        </p:nvSpPr>
        <p:spPr bwMode="auto">
          <a:xfrm>
            <a:off x="436563" y="1234440"/>
            <a:ext cx="8229600" cy="3803650"/>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Rectangle 12"/>
          <p:cNvSpPr>
            <a:spLocks noGrp="1" noChangeArrowheads="1"/>
          </p:cNvSpPr>
          <p:nvPr/>
        </p:nvSpPr>
        <p:spPr bwMode="auto">
          <a:xfrm>
            <a:off x="0" y="6403975"/>
            <a:ext cx="44132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rtl="0" fontAlgn="base">
              <a:spcBef>
                <a:spcPct val="0"/>
              </a:spcBef>
              <a:spcAft>
                <a:spcPct val="0"/>
              </a:spcAft>
            </a:pPr>
            <a:fld id="{294C7A0B-5FD5-4B14-8475-BE2DAED7CDAE}" type="slidenum">
              <a:rPr lang="en-US" sz="900" kern="1200" smtClean="0">
                <a:solidFill>
                  <a:srgbClr val="808080"/>
                </a:solidFill>
                <a:latin typeface="Arial" charset="0"/>
                <a:ea typeface="+mn-ea"/>
                <a:cs typeface="+mn-cs"/>
              </a:rPr>
              <a:pPr algn="r" rtl="0" fontAlgn="base">
                <a:spcBef>
                  <a:spcPct val="0"/>
                </a:spcBef>
                <a:spcAft>
                  <a:spcPct val="0"/>
                </a:spcAft>
              </a:pPr>
              <a:t>‹#›</a:t>
            </a:fld>
            <a:endParaRPr lang="en-US" sz="900" kern="1200" dirty="0">
              <a:solidFill>
                <a:srgbClr val="808080"/>
              </a:solidFill>
              <a:latin typeface="Arial" charset="0"/>
              <a:ea typeface="+mn-ea"/>
              <a:cs typeface="+mn-cs"/>
            </a:endParaRPr>
          </a:p>
        </p:txBody>
      </p:sp>
      <p:sp>
        <p:nvSpPr>
          <p:cNvPr id="11" name="Footer Placeholder 46"/>
          <p:cNvSpPr>
            <a:spLocks noGrp="1"/>
          </p:cNvSpPr>
          <p:nvPr/>
        </p:nvSpPr>
        <p:spPr>
          <a:xfrm>
            <a:off x="454026" y="6454648"/>
            <a:ext cx="7013574"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lang="en-US" sz="900" kern="1200" smtClean="0">
                <a:solidFill>
                  <a:srgbClr val="80808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kern="1200" dirty="0" smtClean="0">
                <a:solidFill>
                  <a:srgbClr val="808080"/>
                </a:solidFill>
                <a:latin typeface="Arial" charset="0"/>
                <a:ea typeface="+mn-ea"/>
                <a:cs typeface="+mn-cs"/>
              </a:rPr>
              <a:t>© 2011  Zynx Health Incorporated  |  The information contained herein is confidential and proprietary to Zynx Health Incorporated and is intended for its authorized recipient. Unauthorized review, use, disclosure or distribution is strictly prohibited. All rights reserved.</a:t>
            </a:r>
          </a:p>
        </p:txBody>
      </p:sp>
    </p:spTree>
  </p:cSld>
  <p:clrMap bg1="lt1" tx1="dk1" bg2="lt2" tx2="dk2" accent1="accent1" accent2="accent2" accent3="accent3" accent4="accent4" accent5="accent5" accent6="accent6" hlink="hlink" folHlink="folHlink"/>
  <p:sldLayoutIdLst>
    <p:sldLayoutId id="2147483680" r:id="rId1"/>
    <p:sldLayoutId id="2147483691" r:id="rId2"/>
    <p:sldLayoutId id="2147483681" r:id="rId3"/>
    <p:sldLayoutId id="2147483692" r:id="rId4"/>
    <p:sldLayoutId id="2147483685" r:id="rId5"/>
    <p:sldLayoutId id="2147483693" r:id="rId6"/>
    <p:sldLayoutId id="2147483683" r:id="rId7"/>
    <p:sldLayoutId id="2147483695" r:id="rId8"/>
    <p:sldLayoutId id="2147483686" r:id="rId9"/>
    <p:sldLayoutId id="2147483699" r:id="rId10"/>
    <p:sldLayoutId id="2147483696" r:id="rId11"/>
    <p:sldLayoutId id="2147483697" r:id="rId12"/>
    <p:sldLayoutId id="2147483694" r:id="rId13"/>
    <p:sldLayoutId id="2147483689" r:id="rId14"/>
    <p:sldLayoutId id="2147483690" r:id="rId15"/>
    <p:sldLayoutId id="2147483717" r:id="rId16"/>
  </p:sldLayoutIdLst>
  <p:transition>
    <p:fade/>
  </p:transition>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3200">
          <a:solidFill>
            <a:srgbClr val="124EB0"/>
          </a:solidFill>
          <a:latin typeface="+mj-lt"/>
          <a:ea typeface="+mj-ea"/>
          <a:cs typeface="+mj-cs"/>
        </a:defRPr>
      </a:lvl1pPr>
      <a:lvl2pPr algn="l" rtl="0" eaLnBrk="1" fontAlgn="base" hangingPunct="1">
        <a:lnSpc>
          <a:spcPct val="90000"/>
        </a:lnSpc>
        <a:spcBef>
          <a:spcPct val="0"/>
        </a:spcBef>
        <a:spcAft>
          <a:spcPct val="0"/>
        </a:spcAft>
        <a:defRPr sz="2800">
          <a:solidFill>
            <a:schemeClr val="tx1"/>
          </a:solidFill>
          <a:latin typeface="Arial" charset="0"/>
          <a:cs typeface="Arial" charset="0"/>
        </a:defRPr>
      </a:lvl2pPr>
      <a:lvl3pPr algn="l" rtl="0" eaLnBrk="1" fontAlgn="base" hangingPunct="1">
        <a:lnSpc>
          <a:spcPct val="90000"/>
        </a:lnSpc>
        <a:spcBef>
          <a:spcPct val="0"/>
        </a:spcBef>
        <a:spcAft>
          <a:spcPct val="0"/>
        </a:spcAft>
        <a:defRPr sz="2800">
          <a:solidFill>
            <a:schemeClr val="tx1"/>
          </a:solidFill>
          <a:latin typeface="Arial" charset="0"/>
          <a:cs typeface="Arial" charset="0"/>
        </a:defRPr>
      </a:lvl3pPr>
      <a:lvl4pPr algn="l" rtl="0" eaLnBrk="1" fontAlgn="base" hangingPunct="1">
        <a:lnSpc>
          <a:spcPct val="90000"/>
        </a:lnSpc>
        <a:spcBef>
          <a:spcPct val="0"/>
        </a:spcBef>
        <a:spcAft>
          <a:spcPct val="0"/>
        </a:spcAft>
        <a:defRPr sz="2800">
          <a:solidFill>
            <a:schemeClr val="tx1"/>
          </a:solidFill>
          <a:latin typeface="Arial" charset="0"/>
          <a:cs typeface="Arial" charset="0"/>
        </a:defRPr>
      </a:lvl4pPr>
      <a:lvl5pPr algn="l" rtl="0" eaLnBrk="1" fontAlgn="base" hangingPunct="1">
        <a:lnSpc>
          <a:spcPct val="90000"/>
        </a:lnSpc>
        <a:spcBef>
          <a:spcPct val="0"/>
        </a:spcBef>
        <a:spcAft>
          <a:spcPct val="0"/>
        </a:spcAft>
        <a:defRPr sz="2800">
          <a:solidFill>
            <a:schemeClr val="tx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tx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tx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tx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tx1"/>
          </a:solidFill>
          <a:latin typeface="Arial" charset="0"/>
          <a:cs typeface="Arial" charset="0"/>
        </a:defRPr>
      </a:lvl9pPr>
    </p:titleStyle>
    <p:bodyStyle>
      <a:lvl1pPr marL="228600" indent="-228600" algn="l" rtl="0" eaLnBrk="1" fontAlgn="base" hangingPunct="1">
        <a:lnSpc>
          <a:spcPct val="90000"/>
        </a:lnSpc>
        <a:spcBef>
          <a:spcPts val="1200"/>
        </a:spcBef>
        <a:spcAft>
          <a:spcPct val="0"/>
        </a:spcAft>
        <a:buClr>
          <a:srgbClr val="002664"/>
        </a:buClr>
        <a:buSzPct val="110000"/>
        <a:buFont typeface="Arial" pitchFamily="34" charset="0"/>
        <a:buChar char="•"/>
        <a:defRPr sz="2400" baseline="0">
          <a:solidFill>
            <a:srgbClr val="333333"/>
          </a:solidFill>
          <a:latin typeface="+mn-lt"/>
          <a:ea typeface="+mn-ea"/>
          <a:cs typeface="+mn-cs"/>
        </a:defRPr>
      </a:lvl1pPr>
      <a:lvl2pPr marL="685800" indent="-228600" algn="l" rtl="0" eaLnBrk="1" fontAlgn="base" hangingPunct="1">
        <a:lnSpc>
          <a:spcPct val="90000"/>
        </a:lnSpc>
        <a:spcBef>
          <a:spcPts val="400"/>
        </a:spcBef>
        <a:spcAft>
          <a:spcPct val="0"/>
        </a:spcAft>
        <a:buClr>
          <a:srgbClr val="808080"/>
        </a:buClr>
        <a:buFont typeface="Arial" charset="0"/>
        <a:buChar char="–"/>
        <a:defRPr sz="2200">
          <a:solidFill>
            <a:srgbClr val="333333"/>
          </a:solidFill>
          <a:latin typeface="+mn-lt"/>
          <a:cs typeface="+mn-cs"/>
        </a:defRPr>
      </a:lvl2pPr>
      <a:lvl3pPr marL="1084263" indent="-169863" algn="l" rtl="0" eaLnBrk="1" fontAlgn="base" hangingPunct="1">
        <a:lnSpc>
          <a:spcPct val="90000"/>
        </a:lnSpc>
        <a:spcBef>
          <a:spcPts val="400"/>
        </a:spcBef>
        <a:spcAft>
          <a:spcPct val="0"/>
        </a:spcAft>
        <a:buClr>
          <a:srgbClr val="808080"/>
        </a:buClr>
        <a:buFont typeface="Arial" charset="0"/>
        <a:buChar char="–"/>
        <a:defRPr sz="2000">
          <a:solidFill>
            <a:srgbClr val="333333"/>
          </a:solidFill>
          <a:latin typeface="+mn-lt"/>
          <a:cs typeface="+mn-cs"/>
        </a:defRPr>
      </a:lvl3pPr>
      <a:lvl4pPr marL="1541463" indent="-169863" algn="l" rtl="0" eaLnBrk="1" fontAlgn="base" hangingPunct="1">
        <a:lnSpc>
          <a:spcPct val="90000"/>
        </a:lnSpc>
        <a:spcBef>
          <a:spcPts val="400"/>
        </a:spcBef>
        <a:spcAft>
          <a:spcPct val="0"/>
        </a:spcAft>
        <a:buClr>
          <a:srgbClr val="808080"/>
        </a:buClr>
        <a:buFont typeface="Arial" charset="0"/>
        <a:buChar char="–"/>
        <a:defRPr sz="1800">
          <a:solidFill>
            <a:srgbClr val="333333"/>
          </a:solidFill>
          <a:latin typeface="+mn-lt"/>
          <a:cs typeface="+mn-cs"/>
        </a:defRPr>
      </a:lvl4pPr>
      <a:lvl5pPr marL="1998663" indent="-169863" algn="l" rtl="0" eaLnBrk="1" fontAlgn="base" hangingPunct="1">
        <a:lnSpc>
          <a:spcPct val="90000"/>
        </a:lnSpc>
        <a:spcBef>
          <a:spcPts val="400"/>
        </a:spcBef>
        <a:spcAft>
          <a:spcPct val="0"/>
        </a:spcAft>
        <a:buClr>
          <a:srgbClr val="808080"/>
        </a:buClr>
        <a:buFont typeface="Arial" charset="0"/>
        <a:buChar char="–"/>
        <a:defRPr sz="1600">
          <a:solidFill>
            <a:srgbClr val="333333"/>
          </a:solidFill>
          <a:latin typeface="+mn-lt"/>
          <a:cs typeface="+mn-cs"/>
        </a:defRPr>
      </a:lvl5pPr>
      <a:lvl6pPr marL="24558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6pPr>
      <a:lvl7pPr marL="29130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7pPr>
      <a:lvl8pPr marL="33702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8pPr>
      <a:lvl9pPr marL="38274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A2628563-4F80-472B-B938-5A49FC6D6C7B}" type="datetime1">
              <a:rPr lang="en-US" smtClean="0"/>
              <a:t>8/9/2012</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14184040-7F63-4F74-AA6A-BAB6E4DB534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p:fade/>
  </p:transition>
  <p:timing>
    <p:tnLst>
      <p:par>
        <p:cTn id="1" dur="indefinite" restart="never" nodeType="tmRoot"/>
      </p:par>
    </p:tnLst>
  </p:timing>
  <p:hf sldNum="0" hdr="0" ftr="0" dt="0"/>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25253" y="253130"/>
            <a:ext cx="2371078" cy="369332"/>
          </a:xfrm>
          <a:prstGeom prst="rect">
            <a:avLst/>
          </a:prstGeom>
          <a:noFill/>
        </p:spPr>
        <p:txBody>
          <a:bodyPr wrap="square" lIns="0" tIns="0" rIns="0" bIns="0" rtlCol="0">
            <a:spAutoFit/>
          </a:bodyPr>
          <a:lstStyle/>
          <a:p>
            <a:pPr algn="r"/>
            <a:r>
              <a:rPr lang="en-US" sz="2400" b="1" dirty="0" smtClean="0">
                <a:solidFill>
                  <a:schemeClr val="tx1">
                    <a:lumMod val="65000"/>
                  </a:schemeClr>
                </a:solidFill>
              </a:rPr>
              <a:t>team name</a:t>
            </a:r>
            <a:endParaRPr lang="en-US" sz="2400" b="1" dirty="0">
              <a:solidFill>
                <a:schemeClr val="tx1">
                  <a:lumMod val="65000"/>
                </a:schemeClr>
              </a:solidFill>
            </a:endParaRPr>
          </a:p>
        </p:txBody>
      </p:sp>
      <p:sp>
        <p:nvSpPr>
          <p:cNvPr id="11" name="Flowchart: Extract 10"/>
          <p:cNvSpPr/>
          <p:nvPr/>
        </p:nvSpPr>
        <p:spPr>
          <a:xfrm rot="5400000">
            <a:off x="2881564" y="2202589"/>
            <a:ext cx="342900" cy="304800"/>
          </a:xfrm>
          <a:prstGeom prst="flowChartExtract">
            <a:avLst/>
          </a:prstGeom>
          <a:solidFill>
            <a:schemeClr val="tx1">
              <a:alpha val="2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Extract 11"/>
          <p:cNvSpPr/>
          <p:nvPr/>
        </p:nvSpPr>
        <p:spPr>
          <a:xfrm rot="5400000">
            <a:off x="5702956" y="2207270"/>
            <a:ext cx="342900" cy="304800"/>
          </a:xfrm>
          <a:prstGeom prst="flowChartExtract">
            <a:avLst/>
          </a:prstGeom>
          <a:solidFill>
            <a:schemeClr val="tx1">
              <a:alpha val="2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3787054" y="1333773"/>
            <a:ext cx="1353312" cy="1773712"/>
            <a:chOff x="3852791" y="1020844"/>
            <a:chExt cx="1353312" cy="1773712"/>
          </a:xfrm>
        </p:grpSpPr>
        <p:sp>
          <p:nvSpPr>
            <p:cNvPr id="48" name="Oval 47"/>
            <p:cNvSpPr/>
            <p:nvPr/>
          </p:nvSpPr>
          <p:spPr>
            <a:xfrm>
              <a:off x="3852791" y="1441244"/>
              <a:ext cx="1353312" cy="1353312"/>
            </a:xfrm>
            <a:prstGeom prst="ellipse">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ock Arc 20"/>
            <p:cNvSpPr/>
            <p:nvPr/>
          </p:nvSpPr>
          <p:spPr>
            <a:xfrm rot="1813176">
              <a:off x="3854559" y="1443012"/>
              <a:ext cx="1349776" cy="1349776"/>
            </a:xfrm>
            <a:prstGeom prst="blockArc">
              <a:avLst>
                <a:gd name="adj1" fmla="val 774281"/>
                <a:gd name="adj2" fmla="val 19761238"/>
                <a:gd name="adj3" fmla="val 11968"/>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3996047" y="1584500"/>
              <a:ext cx="1066800" cy="1066800"/>
            </a:xfrm>
            <a:prstGeom prst="ellipse">
              <a:avLst/>
            </a:prstGeom>
            <a:gradFill flip="none" rotWithShape="1">
              <a:gsLst>
                <a:gs pos="0">
                  <a:schemeClr val="bg1">
                    <a:lumMod val="75000"/>
                    <a:lumOff val="25000"/>
                  </a:schemeClr>
                </a:gs>
                <a:gs pos="100000">
                  <a:schemeClr val="bg1"/>
                </a:gs>
              </a:gsLst>
              <a:path path="circle">
                <a:fillToRect l="50000" t="50000" r="50000" b="50000"/>
              </a:path>
              <a:tileRect/>
            </a:gra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157551" y="1020844"/>
              <a:ext cx="743793" cy="276999"/>
            </a:xfrm>
            <a:prstGeom prst="rect">
              <a:avLst/>
            </a:prstGeom>
          </p:spPr>
          <p:txBody>
            <a:bodyPr wrap="none" lIns="0" tIns="0" rIns="0" bIns="0">
              <a:spAutoFit/>
            </a:bodyPr>
            <a:lstStyle/>
            <a:p>
              <a:r>
                <a:rPr lang="en-US" b="1" dirty="0">
                  <a:solidFill>
                    <a:schemeClr val="tx1">
                      <a:lumMod val="85000"/>
                    </a:schemeClr>
                  </a:solidFill>
                </a:rPr>
                <a:t>deploy</a:t>
              </a:r>
              <a:endParaRPr lang="en-US" b="1" dirty="0">
                <a:solidFill>
                  <a:schemeClr val="tx1">
                    <a:lumMod val="85000"/>
                  </a:schemeClr>
                </a:solidFill>
              </a:endParaRPr>
            </a:p>
          </p:txBody>
        </p:sp>
        <p:sp>
          <p:nvSpPr>
            <p:cNvPr id="25" name="TextBox 24"/>
            <p:cNvSpPr txBox="1"/>
            <p:nvPr/>
          </p:nvSpPr>
          <p:spPr>
            <a:xfrm>
              <a:off x="4186547" y="1762900"/>
              <a:ext cx="685800" cy="710000"/>
            </a:xfrm>
            <a:prstGeom prst="rect">
              <a:avLst/>
            </a:prstGeom>
            <a:noFill/>
          </p:spPr>
          <p:txBody>
            <a:bodyPr wrap="square" lIns="0" tIns="0" rIns="0" bIns="0" rtlCol="0">
              <a:noAutofit/>
            </a:bodyPr>
            <a:lstStyle/>
            <a:p>
              <a:pPr algn="ctr"/>
              <a:r>
                <a:rPr lang="en-US" sz="3200" b="1" dirty="0" smtClean="0"/>
                <a:t>12</a:t>
              </a:r>
              <a:r>
                <a:rPr lang="en-US" b="1" dirty="0" smtClean="0"/>
                <a:t> </a:t>
              </a:r>
            </a:p>
            <a:p>
              <a:pPr algn="ctr"/>
              <a:r>
                <a:rPr lang="en-US" sz="1200" dirty="0" smtClean="0"/>
                <a:t>mins</a:t>
              </a:r>
              <a:endParaRPr lang="en-US" sz="1200" dirty="0"/>
            </a:p>
          </p:txBody>
        </p:sp>
      </p:grpSp>
      <p:grpSp>
        <p:nvGrpSpPr>
          <p:cNvPr id="59" name="Group 58"/>
          <p:cNvGrpSpPr/>
          <p:nvPr/>
        </p:nvGrpSpPr>
        <p:grpSpPr>
          <a:xfrm>
            <a:off x="1252174" y="1333773"/>
            <a:ext cx="1066800" cy="1559406"/>
            <a:chOff x="1704129" y="1020844"/>
            <a:chExt cx="1066800" cy="1559406"/>
          </a:xfrm>
        </p:grpSpPr>
        <p:grpSp>
          <p:nvGrpSpPr>
            <p:cNvPr id="24" name="Group 23"/>
            <p:cNvGrpSpPr/>
            <p:nvPr/>
          </p:nvGrpSpPr>
          <p:grpSpPr>
            <a:xfrm>
              <a:off x="1704129" y="1513450"/>
              <a:ext cx="1066800" cy="1066800"/>
              <a:chOff x="2819400" y="3124200"/>
              <a:chExt cx="1066800" cy="1066800"/>
            </a:xfrm>
            <a:gradFill flip="none" rotWithShape="1">
              <a:gsLst>
                <a:gs pos="0">
                  <a:schemeClr val="accent1"/>
                </a:gs>
                <a:gs pos="100000">
                  <a:schemeClr val="accent1">
                    <a:lumMod val="50000"/>
                  </a:schemeClr>
                </a:gs>
              </a:gsLst>
              <a:path path="circle">
                <a:fillToRect l="50000" t="50000" r="50000" b="50000"/>
              </a:path>
              <a:tileRect/>
            </a:gradFill>
          </p:grpSpPr>
          <p:sp>
            <p:nvSpPr>
              <p:cNvPr id="27" name="Oval 26"/>
              <p:cNvSpPr/>
              <p:nvPr/>
            </p:nvSpPr>
            <p:spPr>
              <a:xfrm>
                <a:off x="2819400" y="3124200"/>
                <a:ext cx="1066800" cy="1066800"/>
              </a:xfrm>
              <a:prstGeom prst="ellipse">
                <a:avLst/>
              </a:prstGeom>
              <a:grp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009900" y="3302600"/>
                <a:ext cx="685800" cy="710000"/>
              </a:xfrm>
              <a:prstGeom prst="rect">
                <a:avLst/>
              </a:prstGeom>
              <a:noFill/>
            </p:spPr>
            <p:txBody>
              <a:bodyPr wrap="square" lIns="0" tIns="0" rIns="0" bIns="0" rtlCol="0">
                <a:noAutofit/>
              </a:bodyPr>
              <a:lstStyle/>
              <a:p>
                <a:pPr algn="ctr"/>
                <a:r>
                  <a:rPr lang="en-US" sz="3200" b="1" dirty="0" smtClean="0"/>
                  <a:t>15</a:t>
                </a:r>
                <a:r>
                  <a:rPr lang="en-US" b="1" dirty="0" smtClean="0"/>
                  <a:t> </a:t>
                </a:r>
              </a:p>
              <a:p>
                <a:pPr algn="ctr"/>
                <a:r>
                  <a:rPr lang="en-US" sz="1200" dirty="0" smtClean="0"/>
                  <a:t>mins</a:t>
                </a:r>
                <a:endParaRPr lang="en-US" sz="1200" dirty="0"/>
              </a:p>
            </p:txBody>
          </p:sp>
        </p:grpSp>
        <p:sp>
          <p:nvSpPr>
            <p:cNvPr id="30" name="Rectangle 29"/>
            <p:cNvSpPr/>
            <p:nvPr/>
          </p:nvSpPr>
          <p:spPr>
            <a:xfrm>
              <a:off x="1961813" y="1020844"/>
              <a:ext cx="551433" cy="276999"/>
            </a:xfrm>
            <a:prstGeom prst="rect">
              <a:avLst/>
            </a:prstGeom>
          </p:spPr>
          <p:txBody>
            <a:bodyPr wrap="none" lIns="0" tIns="0" rIns="0" bIns="0">
              <a:spAutoFit/>
            </a:bodyPr>
            <a:lstStyle/>
            <a:p>
              <a:r>
                <a:rPr lang="en-US" b="1" dirty="0" smtClean="0">
                  <a:solidFill>
                    <a:schemeClr val="tx1">
                      <a:lumMod val="85000"/>
                    </a:schemeClr>
                  </a:solidFill>
                </a:rPr>
                <a:t>build</a:t>
              </a:r>
              <a:endParaRPr lang="en-US" b="1" dirty="0">
                <a:solidFill>
                  <a:schemeClr val="tx1">
                    <a:lumMod val="85000"/>
                  </a:schemeClr>
                </a:solidFill>
              </a:endParaRPr>
            </a:p>
          </p:txBody>
        </p:sp>
      </p:grpSp>
      <p:grpSp>
        <p:nvGrpSpPr>
          <p:cNvPr id="61" name="Group 60"/>
          <p:cNvGrpSpPr/>
          <p:nvPr/>
        </p:nvGrpSpPr>
        <p:grpSpPr>
          <a:xfrm>
            <a:off x="6608447" y="1333773"/>
            <a:ext cx="1066800" cy="1533406"/>
            <a:chOff x="6510647" y="1020844"/>
            <a:chExt cx="1066800" cy="1533406"/>
          </a:xfrm>
        </p:grpSpPr>
        <p:sp>
          <p:nvSpPr>
            <p:cNvPr id="32" name="Oval 31"/>
            <p:cNvSpPr/>
            <p:nvPr/>
          </p:nvSpPr>
          <p:spPr>
            <a:xfrm>
              <a:off x="6510647" y="1487450"/>
              <a:ext cx="1066800" cy="1066800"/>
            </a:xfrm>
            <a:prstGeom prst="ellipse">
              <a:avLst/>
            </a:prstGeom>
            <a:solidFill>
              <a:schemeClr val="bg1">
                <a:lumMod val="85000"/>
                <a:lumOff val="15000"/>
              </a:schemeClr>
            </a:solidFill>
            <a:ln>
              <a:solidFill>
                <a:schemeClr val="bg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74743" y="1020844"/>
              <a:ext cx="538609" cy="276999"/>
            </a:xfrm>
            <a:prstGeom prst="rect">
              <a:avLst/>
            </a:prstGeom>
          </p:spPr>
          <p:txBody>
            <a:bodyPr wrap="none" lIns="0" tIns="0" rIns="0" bIns="0">
              <a:spAutoFit/>
            </a:bodyPr>
            <a:lstStyle/>
            <a:p>
              <a:r>
                <a:rPr lang="en-US" b="1" dirty="0" smtClean="0">
                  <a:solidFill>
                    <a:schemeClr val="tx1">
                      <a:lumMod val="85000"/>
                    </a:schemeClr>
                  </a:solidFill>
                </a:rPr>
                <a:t>tests</a:t>
              </a:r>
              <a:endParaRPr lang="en-US" b="1" dirty="0">
                <a:solidFill>
                  <a:schemeClr val="tx1">
                    <a:lumMod val="85000"/>
                  </a:schemeClr>
                </a:solidFill>
              </a:endParaRPr>
            </a:p>
          </p:txBody>
        </p:sp>
      </p:grpSp>
      <p:grpSp>
        <p:nvGrpSpPr>
          <p:cNvPr id="66" name="Group 65"/>
          <p:cNvGrpSpPr/>
          <p:nvPr/>
        </p:nvGrpSpPr>
        <p:grpSpPr>
          <a:xfrm>
            <a:off x="5146171" y="4929938"/>
            <a:ext cx="1364476" cy="1547062"/>
            <a:chOff x="6277642" y="4821982"/>
            <a:chExt cx="1364476" cy="1547062"/>
          </a:xfrm>
        </p:grpSpPr>
        <p:sp>
          <p:nvSpPr>
            <p:cNvPr id="44" name="Rectangle 43"/>
            <p:cNvSpPr/>
            <p:nvPr/>
          </p:nvSpPr>
          <p:spPr>
            <a:xfrm>
              <a:off x="6277642" y="4821982"/>
              <a:ext cx="1364476" cy="369332"/>
            </a:xfrm>
            <a:prstGeom prst="rect">
              <a:avLst/>
            </a:prstGeom>
          </p:spPr>
          <p:txBody>
            <a:bodyPr wrap="none">
              <a:spAutoFit/>
            </a:bodyPr>
            <a:lstStyle/>
            <a:p>
              <a:r>
                <a:rPr lang="en-US" b="1" dirty="0" smtClean="0">
                  <a:solidFill>
                    <a:schemeClr val="tx1">
                      <a:lumMod val="85000"/>
                    </a:schemeClr>
                  </a:solidFill>
                </a:rPr>
                <a:t>regression</a:t>
              </a:r>
              <a:endParaRPr lang="en-US" b="1" dirty="0">
                <a:solidFill>
                  <a:schemeClr val="tx1">
                    <a:lumMod val="85000"/>
                  </a:schemeClr>
                </a:solidFill>
              </a:endParaRPr>
            </a:p>
          </p:txBody>
        </p:sp>
        <p:grpSp>
          <p:nvGrpSpPr>
            <p:cNvPr id="65" name="Group 64"/>
            <p:cNvGrpSpPr/>
            <p:nvPr/>
          </p:nvGrpSpPr>
          <p:grpSpPr>
            <a:xfrm>
              <a:off x="6426480" y="5302244"/>
              <a:ext cx="1066800" cy="1066800"/>
              <a:chOff x="6426480" y="5302244"/>
              <a:chExt cx="1066800" cy="1066800"/>
            </a:xfrm>
          </p:grpSpPr>
          <p:sp>
            <p:nvSpPr>
              <p:cNvPr id="43" name="Oval 42"/>
              <p:cNvSpPr/>
              <p:nvPr/>
            </p:nvSpPr>
            <p:spPr>
              <a:xfrm>
                <a:off x="6426480" y="5302244"/>
                <a:ext cx="1066800" cy="1066800"/>
              </a:xfrm>
              <a:prstGeom prst="ellipse">
                <a:avLst/>
              </a:prstGeom>
              <a:gradFill>
                <a:gsLst>
                  <a:gs pos="0">
                    <a:schemeClr val="accent3"/>
                  </a:gs>
                  <a:gs pos="100000">
                    <a:schemeClr val="accent3">
                      <a:lumMod val="50000"/>
                    </a:schemeClr>
                  </a:gs>
                </a:gsLst>
                <a:path path="circle">
                  <a:fillToRect l="50000" t="50000" r="50000" b="50000"/>
                </a:path>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620542" y="5480644"/>
                <a:ext cx="685800" cy="710000"/>
              </a:xfrm>
              <a:prstGeom prst="rect">
                <a:avLst/>
              </a:prstGeom>
              <a:noFill/>
            </p:spPr>
            <p:txBody>
              <a:bodyPr wrap="square" lIns="0" tIns="0" rIns="0" bIns="0" rtlCol="0">
                <a:noAutofit/>
              </a:bodyPr>
              <a:lstStyle/>
              <a:p>
                <a:pPr algn="ctr"/>
                <a:r>
                  <a:rPr lang="en-US" sz="3200" b="1" dirty="0" smtClean="0"/>
                  <a:t>4.2</a:t>
                </a:r>
                <a:r>
                  <a:rPr lang="en-US" b="1" dirty="0" smtClean="0"/>
                  <a:t> </a:t>
                </a:r>
              </a:p>
              <a:p>
                <a:pPr algn="ctr"/>
                <a:r>
                  <a:rPr lang="en-US" sz="1200" dirty="0" smtClean="0"/>
                  <a:t>hours</a:t>
                </a:r>
                <a:endParaRPr lang="en-US" sz="1200" dirty="0"/>
              </a:p>
            </p:txBody>
          </p:sp>
        </p:grpSp>
      </p:grpSp>
      <p:cxnSp>
        <p:nvCxnSpPr>
          <p:cNvPr id="46" name="Straight Connector 45"/>
          <p:cNvCxnSpPr/>
          <p:nvPr/>
        </p:nvCxnSpPr>
        <p:spPr>
          <a:xfrm>
            <a:off x="778" y="4724400"/>
            <a:ext cx="9144000" cy="0"/>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34501" y="253130"/>
            <a:ext cx="2371078" cy="369332"/>
          </a:xfrm>
          <a:prstGeom prst="rect">
            <a:avLst/>
          </a:prstGeom>
          <a:noFill/>
        </p:spPr>
        <p:txBody>
          <a:bodyPr wrap="square" lIns="0" tIns="0" rIns="0" bIns="0" rtlCol="0">
            <a:spAutoFit/>
          </a:bodyPr>
          <a:lstStyle/>
          <a:p>
            <a:r>
              <a:rPr lang="en-US" sz="2400" b="1" dirty="0" smtClean="0">
                <a:solidFill>
                  <a:schemeClr val="tx1">
                    <a:lumMod val="95000"/>
                  </a:schemeClr>
                </a:solidFill>
                <a:latin typeface="Segoe UI" pitchFamily="34" charset="0"/>
                <a:ea typeface="Segoe UI" pitchFamily="34" charset="0"/>
                <a:cs typeface="Segoe UI" pitchFamily="34" charset="0"/>
              </a:rPr>
              <a:t>zynx</a:t>
            </a:r>
            <a:r>
              <a:rPr lang="en-US" sz="2400" b="1" dirty="0" smtClean="0">
                <a:solidFill>
                  <a:schemeClr val="bg1">
                    <a:lumMod val="50000"/>
                    <a:lumOff val="50000"/>
                  </a:schemeClr>
                </a:solidFill>
                <a:latin typeface="Segoe UI" pitchFamily="34" charset="0"/>
                <a:ea typeface="Segoe UI" pitchFamily="34" charset="0"/>
                <a:cs typeface="Segoe UI" pitchFamily="34" charset="0"/>
              </a:rPr>
              <a:t>health</a:t>
            </a:r>
            <a:endParaRPr lang="en-US" sz="2400" b="1" dirty="0">
              <a:solidFill>
                <a:schemeClr val="bg1">
                  <a:lumMod val="50000"/>
                  <a:lumOff val="50000"/>
                </a:schemeClr>
              </a:solidFill>
              <a:latin typeface="Segoe UI" pitchFamily="34" charset="0"/>
              <a:ea typeface="Segoe UI" pitchFamily="34" charset="0"/>
              <a:cs typeface="Segoe UI" pitchFamily="34" charset="0"/>
            </a:endParaRPr>
          </a:p>
        </p:txBody>
      </p:sp>
      <p:sp>
        <p:nvSpPr>
          <p:cNvPr id="49" name="TextBox 48"/>
          <p:cNvSpPr txBox="1"/>
          <p:nvPr/>
        </p:nvSpPr>
        <p:spPr>
          <a:xfrm>
            <a:off x="3867003" y="228600"/>
            <a:ext cx="1296827" cy="418393"/>
          </a:xfrm>
          <a:prstGeom prst="rect">
            <a:avLst/>
          </a:prstGeom>
          <a:noFill/>
        </p:spPr>
        <p:txBody>
          <a:bodyPr wrap="square" lIns="0" tIns="0" rIns="0" bIns="0" rtlCol="0">
            <a:noAutofit/>
          </a:bodyPr>
          <a:lstStyle/>
          <a:p>
            <a:pPr algn="ctr"/>
            <a:r>
              <a:rPr lang="en-US" sz="2800" b="1" dirty="0" smtClean="0">
                <a:solidFill>
                  <a:schemeClr val="bg1">
                    <a:lumMod val="75000"/>
                    <a:lumOff val="25000"/>
                  </a:schemeClr>
                </a:solidFill>
              </a:rPr>
              <a:t>#1542</a:t>
            </a:r>
            <a:endParaRPr lang="en-US" sz="2800" b="1" dirty="0">
              <a:solidFill>
                <a:schemeClr val="bg1">
                  <a:lumMod val="75000"/>
                  <a:lumOff val="25000"/>
                </a:schemeClr>
              </a:solidFill>
            </a:endParaRPr>
          </a:p>
        </p:txBody>
      </p:sp>
      <p:grpSp>
        <p:nvGrpSpPr>
          <p:cNvPr id="62" name="Group 61"/>
          <p:cNvGrpSpPr/>
          <p:nvPr/>
        </p:nvGrpSpPr>
        <p:grpSpPr>
          <a:xfrm>
            <a:off x="2748493" y="4921917"/>
            <a:ext cx="1066800" cy="1536333"/>
            <a:chOff x="1204442" y="4839679"/>
            <a:chExt cx="1066800" cy="1536333"/>
          </a:xfrm>
        </p:grpSpPr>
        <p:grpSp>
          <p:nvGrpSpPr>
            <p:cNvPr id="54" name="Group 53"/>
            <p:cNvGrpSpPr/>
            <p:nvPr/>
          </p:nvGrpSpPr>
          <p:grpSpPr>
            <a:xfrm>
              <a:off x="1204442" y="5309212"/>
              <a:ext cx="1066800" cy="1066800"/>
              <a:chOff x="2819400" y="3124200"/>
              <a:chExt cx="1066800" cy="1066800"/>
            </a:xfrm>
            <a:gradFill flip="none" rotWithShape="1">
              <a:gsLst>
                <a:gs pos="0">
                  <a:schemeClr val="accent1"/>
                </a:gs>
                <a:gs pos="100000">
                  <a:schemeClr val="accent1">
                    <a:lumMod val="50000"/>
                  </a:schemeClr>
                </a:gs>
              </a:gsLst>
              <a:path path="circle">
                <a:fillToRect l="50000" t="50000" r="50000" b="50000"/>
              </a:path>
              <a:tileRect/>
            </a:gradFill>
          </p:grpSpPr>
          <p:sp>
            <p:nvSpPr>
              <p:cNvPr id="55" name="Oval 54"/>
              <p:cNvSpPr/>
              <p:nvPr/>
            </p:nvSpPr>
            <p:spPr>
              <a:xfrm>
                <a:off x="2819400" y="3124200"/>
                <a:ext cx="1066800" cy="1066800"/>
              </a:xfrm>
              <a:prstGeom prst="ellipse">
                <a:avLst/>
              </a:prstGeom>
              <a:grp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009900" y="3302600"/>
                <a:ext cx="685800" cy="710000"/>
              </a:xfrm>
              <a:prstGeom prst="rect">
                <a:avLst/>
              </a:prstGeom>
              <a:noFill/>
            </p:spPr>
            <p:txBody>
              <a:bodyPr wrap="square" lIns="0" tIns="0" rIns="0" bIns="0" rtlCol="0">
                <a:noAutofit/>
              </a:bodyPr>
              <a:lstStyle/>
              <a:p>
                <a:pPr algn="ctr"/>
                <a:r>
                  <a:rPr lang="en-US" sz="3200" b="1" dirty="0" smtClean="0"/>
                  <a:t>5</a:t>
                </a:r>
                <a:r>
                  <a:rPr lang="en-US" sz="3200" b="1" dirty="0"/>
                  <a:t>2</a:t>
                </a:r>
                <a:r>
                  <a:rPr lang="en-US" b="1" dirty="0" smtClean="0"/>
                  <a:t> </a:t>
                </a:r>
              </a:p>
              <a:p>
                <a:pPr algn="ctr"/>
                <a:r>
                  <a:rPr lang="en-US" sz="1200" dirty="0" smtClean="0"/>
                  <a:t>mins</a:t>
                </a:r>
                <a:endParaRPr lang="en-US" sz="1200" dirty="0"/>
              </a:p>
            </p:txBody>
          </p:sp>
        </p:grpSp>
        <p:sp>
          <p:nvSpPr>
            <p:cNvPr id="57" name="Rectangle 56"/>
            <p:cNvSpPr/>
            <p:nvPr/>
          </p:nvSpPr>
          <p:spPr>
            <a:xfrm>
              <a:off x="1260789" y="4839679"/>
              <a:ext cx="954107" cy="369332"/>
            </a:xfrm>
            <a:prstGeom prst="rect">
              <a:avLst/>
            </a:prstGeom>
          </p:spPr>
          <p:txBody>
            <a:bodyPr wrap="none">
              <a:spAutoFit/>
            </a:bodyPr>
            <a:lstStyle/>
            <a:p>
              <a:r>
                <a:rPr lang="en-US" b="1" dirty="0" smtClean="0">
                  <a:solidFill>
                    <a:schemeClr val="tx1">
                      <a:lumMod val="85000"/>
                    </a:schemeClr>
                  </a:solidFill>
                </a:rPr>
                <a:t>mature</a:t>
              </a:r>
              <a:endParaRPr lang="en-US" b="1" dirty="0">
                <a:solidFill>
                  <a:schemeClr val="tx1">
                    <a:lumMod val="85000"/>
                  </a:schemeClr>
                </a:solidFill>
              </a:endParaRPr>
            </a:p>
          </p:txBody>
        </p:sp>
      </p:grpSp>
      <p:sp>
        <p:nvSpPr>
          <p:cNvPr id="64" name="Rectangle 63"/>
          <p:cNvSpPr/>
          <p:nvPr/>
        </p:nvSpPr>
        <p:spPr>
          <a:xfrm>
            <a:off x="838200" y="3352800"/>
            <a:ext cx="1894749" cy="246221"/>
          </a:xfrm>
          <a:prstGeom prst="rect">
            <a:avLst/>
          </a:prstGeom>
        </p:spPr>
        <p:txBody>
          <a:bodyPr wrap="none" lIns="0" tIns="0" rIns="0" bIns="0">
            <a:spAutoFit/>
          </a:bodyPr>
          <a:lstStyle/>
          <a:p>
            <a:pPr algn="ctr"/>
            <a:r>
              <a:rPr lang="en-US" sz="1600" dirty="0" smtClean="0">
                <a:solidFill>
                  <a:schemeClr val="bg1">
                    <a:lumMod val="65000"/>
                    <a:lumOff val="35000"/>
                  </a:schemeClr>
                </a:solidFill>
              </a:rPr>
              <a:t>last ran </a:t>
            </a:r>
            <a:r>
              <a:rPr lang="en-US" sz="1600" b="1" dirty="0" smtClean="0"/>
              <a:t>43 mins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
        <p:nvSpPr>
          <p:cNvPr id="69" name="Rectangle 68"/>
          <p:cNvSpPr/>
          <p:nvPr/>
        </p:nvSpPr>
        <p:spPr>
          <a:xfrm>
            <a:off x="3467276" y="3352800"/>
            <a:ext cx="2042226" cy="246221"/>
          </a:xfrm>
          <a:prstGeom prst="rect">
            <a:avLst/>
          </a:prstGeom>
        </p:spPr>
        <p:txBody>
          <a:bodyPr wrap="none" lIns="0" tIns="0" rIns="0" bIns="0">
            <a:spAutoFit/>
          </a:bodyPr>
          <a:lstStyle/>
          <a:p>
            <a:pPr algn="ctr"/>
            <a:r>
              <a:rPr lang="en-US" sz="1600" dirty="0" smtClean="0">
                <a:solidFill>
                  <a:schemeClr val="bg1">
                    <a:lumMod val="65000"/>
                    <a:lumOff val="35000"/>
                  </a:schemeClr>
                </a:solidFill>
              </a:rPr>
              <a:t>last ran </a:t>
            </a:r>
            <a:r>
              <a:rPr lang="en-US" sz="1600" b="1" dirty="0" smtClean="0"/>
              <a:t>1.2 hours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
        <p:nvSpPr>
          <p:cNvPr id="70" name="Rectangle 69"/>
          <p:cNvSpPr/>
          <p:nvPr/>
        </p:nvSpPr>
        <p:spPr>
          <a:xfrm>
            <a:off x="6206495" y="3352800"/>
            <a:ext cx="1870705" cy="246221"/>
          </a:xfrm>
          <a:prstGeom prst="rect">
            <a:avLst/>
          </a:prstGeom>
        </p:spPr>
        <p:txBody>
          <a:bodyPr wrap="none" lIns="0" tIns="0" rIns="0" bIns="0">
            <a:spAutoFit/>
          </a:bodyPr>
          <a:lstStyle/>
          <a:p>
            <a:pPr algn="ctr"/>
            <a:r>
              <a:rPr lang="en-US" sz="1600" dirty="0" smtClean="0">
                <a:solidFill>
                  <a:schemeClr val="bg1">
                    <a:lumMod val="65000"/>
                    <a:lumOff val="35000"/>
                  </a:schemeClr>
                </a:solidFill>
              </a:rPr>
              <a:t>last ran </a:t>
            </a:r>
            <a:r>
              <a:rPr lang="en-US" sz="1600" b="1" dirty="0" smtClean="0"/>
              <a:t>3 hours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
        <p:nvSpPr>
          <p:cNvPr id="71" name="Rectangle 70"/>
          <p:cNvSpPr/>
          <p:nvPr/>
        </p:nvSpPr>
        <p:spPr>
          <a:xfrm>
            <a:off x="6514474" y="5527357"/>
            <a:ext cx="1638925" cy="492443"/>
          </a:xfrm>
          <a:prstGeom prst="rect">
            <a:avLst/>
          </a:prstGeom>
        </p:spPr>
        <p:txBody>
          <a:bodyPr wrap="square" lIns="0" tIns="0" rIns="0" bIns="0">
            <a:spAutoFit/>
          </a:bodyPr>
          <a:lstStyle/>
          <a:p>
            <a:r>
              <a:rPr lang="en-US" sz="3200" b="1" dirty="0" smtClean="0">
                <a:solidFill>
                  <a:schemeClr val="accent3"/>
                </a:solidFill>
              </a:rPr>
              <a:t>3%</a:t>
            </a:r>
            <a:r>
              <a:rPr lang="en-US" sz="1600" dirty="0" smtClean="0">
                <a:solidFill>
                  <a:schemeClr val="accent3">
                    <a:lumMod val="50000"/>
                  </a:schemeClr>
                </a:solidFill>
              </a:rPr>
              <a:t> failed</a:t>
            </a:r>
            <a:endParaRPr lang="en-US" sz="1600" dirty="0">
              <a:solidFill>
                <a:schemeClr val="accent3">
                  <a:lumMod val="50000"/>
                </a:schemeClr>
              </a:solidFill>
            </a:endParaRPr>
          </a:p>
        </p:txBody>
      </p:sp>
      <p:sp>
        <p:nvSpPr>
          <p:cNvPr id="72" name="Rectangle 71"/>
          <p:cNvSpPr/>
          <p:nvPr/>
        </p:nvSpPr>
        <p:spPr>
          <a:xfrm>
            <a:off x="6514474" y="6096000"/>
            <a:ext cx="1870704" cy="246221"/>
          </a:xfrm>
          <a:prstGeom prst="rect">
            <a:avLst/>
          </a:prstGeom>
        </p:spPr>
        <p:txBody>
          <a:bodyPr wrap="none" lIns="0" tIns="0" rIns="0" bIns="0">
            <a:spAutoFit/>
          </a:bodyPr>
          <a:lstStyle/>
          <a:p>
            <a:pPr algn="ctr"/>
            <a:r>
              <a:rPr lang="en-US" sz="1600" dirty="0" smtClean="0">
                <a:solidFill>
                  <a:schemeClr val="bg1">
                    <a:lumMod val="65000"/>
                    <a:lumOff val="35000"/>
                  </a:schemeClr>
                </a:solidFill>
              </a:rPr>
              <a:t>last ran </a:t>
            </a:r>
            <a:r>
              <a:rPr lang="en-US" sz="1600" b="1" dirty="0" smtClean="0"/>
              <a:t>5 hours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
        <p:nvSpPr>
          <p:cNvPr id="73" name="Rectangle 72"/>
          <p:cNvSpPr/>
          <p:nvPr/>
        </p:nvSpPr>
        <p:spPr>
          <a:xfrm>
            <a:off x="548575" y="5527357"/>
            <a:ext cx="2042226" cy="492443"/>
          </a:xfrm>
          <a:prstGeom prst="rect">
            <a:avLst/>
          </a:prstGeom>
        </p:spPr>
        <p:txBody>
          <a:bodyPr wrap="square" lIns="0" tIns="0" rIns="0" bIns="0">
            <a:spAutoFit/>
          </a:bodyPr>
          <a:lstStyle/>
          <a:p>
            <a:pPr algn="r"/>
            <a:r>
              <a:rPr lang="en-US" sz="1600" dirty="0">
                <a:solidFill>
                  <a:schemeClr val="accent1">
                    <a:lumMod val="50000"/>
                  </a:schemeClr>
                </a:solidFill>
              </a:rPr>
              <a:t>passed</a:t>
            </a:r>
            <a:r>
              <a:rPr lang="en-US" sz="1600" dirty="0">
                <a:solidFill>
                  <a:schemeClr val="accent1"/>
                </a:solidFill>
              </a:rPr>
              <a:t> </a:t>
            </a:r>
            <a:r>
              <a:rPr lang="en-US" sz="3200" b="1" dirty="0" smtClean="0">
                <a:solidFill>
                  <a:schemeClr val="accent1"/>
                </a:solidFill>
              </a:rPr>
              <a:t>100%</a:t>
            </a:r>
            <a:endParaRPr lang="en-US" sz="1600" dirty="0">
              <a:solidFill>
                <a:schemeClr val="accent1"/>
              </a:solidFill>
            </a:endParaRPr>
          </a:p>
        </p:txBody>
      </p:sp>
      <p:sp>
        <p:nvSpPr>
          <p:cNvPr id="74" name="Rectangle 73"/>
          <p:cNvSpPr/>
          <p:nvPr/>
        </p:nvSpPr>
        <p:spPr>
          <a:xfrm>
            <a:off x="720096" y="6096000"/>
            <a:ext cx="1870704" cy="246221"/>
          </a:xfrm>
          <a:prstGeom prst="rect">
            <a:avLst/>
          </a:prstGeom>
        </p:spPr>
        <p:txBody>
          <a:bodyPr wrap="none" lIns="0" tIns="0" rIns="0" bIns="0">
            <a:spAutoFit/>
          </a:bodyPr>
          <a:lstStyle/>
          <a:p>
            <a:pPr algn="r"/>
            <a:r>
              <a:rPr lang="en-US" sz="1600" dirty="0" smtClean="0">
                <a:solidFill>
                  <a:schemeClr val="bg1">
                    <a:lumMod val="65000"/>
                    <a:lumOff val="35000"/>
                  </a:schemeClr>
                </a:solidFill>
              </a:rPr>
              <a:t>last ran </a:t>
            </a:r>
            <a:r>
              <a:rPr lang="en-US" sz="1600" b="1" dirty="0" smtClean="0"/>
              <a:t>3 hours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Tree>
    <p:extLst>
      <p:ext uri="{BB962C8B-B14F-4D97-AF65-F5344CB8AC3E}">
        <p14:creationId xmlns:p14="http://schemas.microsoft.com/office/powerpoint/2010/main" val="128459154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6608447" y="1333773"/>
            <a:ext cx="1066800" cy="1547062"/>
            <a:chOff x="6426480" y="4821982"/>
            <a:chExt cx="1066800" cy="1547062"/>
          </a:xfrm>
        </p:grpSpPr>
        <p:sp>
          <p:nvSpPr>
            <p:cNvPr id="36" name="Rectangle 35"/>
            <p:cNvSpPr/>
            <p:nvPr/>
          </p:nvSpPr>
          <p:spPr>
            <a:xfrm>
              <a:off x="6599833" y="4821982"/>
              <a:ext cx="723275" cy="369332"/>
            </a:xfrm>
            <a:prstGeom prst="rect">
              <a:avLst/>
            </a:prstGeom>
          </p:spPr>
          <p:txBody>
            <a:bodyPr wrap="none">
              <a:spAutoFit/>
            </a:bodyPr>
            <a:lstStyle/>
            <a:p>
              <a:r>
                <a:rPr lang="en-US" b="1" dirty="0" smtClean="0">
                  <a:solidFill>
                    <a:schemeClr val="tx1">
                      <a:lumMod val="85000"/>
                    </a:schemeClr>
                  </a:solidFill>
                </a:rPr>
                <a:t>tests</a:t>
              </a:r>
              <a:endParaRPr lang="en-US" b="1" dirty="0">
                <a:solidFill>
                  <a:schemeClr val="tx1">
                    <a:lumMod val="85000"/>
                  </a:schemeClr>
                </a:solidFill>
              </a:endParaRPr>
            </a:p>
          </p:txBody>
        </p:sp>
        <p:grpSp>
          <p:nvGrpSpPr>
            <p:cNvPr id="37" name="Group 36"/>
            <p:cNvGrpSpPr/>
            <p:nvPr/>
          </p:nvGrpSpPr>
          <p:grpSpPr>
            <a:xfrm>
              <a:off x="6426480" y="5302244"/>
              <a:ext cx="1066800" cy="1066800"/>
              <a:chOff x="6426480" y="5302244"/>
              <a:chExt cx="1066800" cy="1066800"/>
            </a:xfrm>
          </p:grpSpPr>
          <p:sp>
            <p:nvSpPr>
              <p:cNvPr id="38" name="Oval 37"/>
              <p:cNvSpPr/>
              <p:nvPr/>
            </p:nvSpPr>
            <p:spPr>
              <a:xfrm>
                <a:off x="6426480" y="5302244"/>
                <a:ext cx="1066800" cy="1066800"/>
              </a:xfrm>
              <a:prstGeom prst="ellipse">
                <a:avLst/>
              </a:prstGeom>
              <a:gradFill>
                <a:gsLst>
                  <a:gs pos="0">
                    <a:schemeClr val="accent3"/>
                  </a:gs>
                  <a:gs pos="100000">
                    <a:schemeClr val="accent3">
                      <a:lumMod val="50000"/>
                    </a:schemeClr>
                  </a:gs>
                </a:gsLst>
                <a:path path="circle">
                  <a:fillToRect l="50000" t="50000" r="50000" b="50000"/>
                </a:path>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620542" y="5480644"/>
                <a:ext cx="685800" cy="710000"/>
              </a:xfrm>
              <a:prstGeom prst="rect">
                <a:avLst/>
              </a:prstGeom>
              <a:noFill/>
            </p:spPr>
            <p:txBody>
              <a:bodyPr wrap="square" lIns="0" tIns="0" rIns="0" bIns="0" rtlCol="0">
                <a:noAutofit/>
              </a:bodyPr>
              <a:lstStyle/>
              <a:p>
                <a:pPr algn="ctr"/>
                <a:r>
                  <a:rPr lang="en-US" sz="3200" b="1" dirty="0" smtClean="0"/>
                  <a:t>35</a:t>
                </a:r>
                <a:r>
                  <a:rPr lang="en-US" b="1" dirty="0" smtClean="0"/>
                  <a:t> </a:t>
                </a:r>
              </a:p>
              <a:p>
                <a:pPr algn="ctr"/>
                <a:r>
                  <a:rPr lang="en-US" sz="1200" dirty="0" smtClean="0"/>
                  <a:t>mins</a:t>
                </a:r>
                <a:endParaRPr lang="en-US" sz="1200" dirty="0"/>
              </a:p>
            </p:txBody>
          </p:sp>
        </p:grpSp>
      </p:grpSp>
      <p:sp>
        <p:nvSpPr>
          <p:cNvPr id="7" name="TextBox 6"/>
          <p:cNvSpPr txBox="1"/>
          <p:nvPr/>
        </p:nvSpPr>
        <p:spPr>
          <a:xfrm>
            <a:off x="6425253" y="253130"/>
            <a:ext cx="2371078" cy="369332"/>
          </a:xfrm>
          <a:prstGeom prst="rect">
            <a:avLst/>
          </a:prstGeom>
          <a:noFill/>
        </p:spPr>
        <p:txBody>
          <a:bodyPr wrap="square" lIns="0" tIns="0" rIns="0" bIns="0" rtlCol="0">
            <a:spAutoFit/>
          </a:bodyPr>
          <a:lstStyle/>
          <a:p>
            <a:pPr algn="r"/>
            <a:r>
              <a:rPr lang="en-US" sz="2400" b="1" dirty="0" smtClean="0">
                <a:solidFill>
                  <a:schemeClr val="tx1">
                    <a:lumMod val="65000"/>
                  </a:schemeClr>
                </a:solidFill>
              </a:rPr>
              <a:t>team name</a:t>
            </a:r>
            <a:endParaRPr lang="en-US" sz="2400" b="1" dirty="0">
              <a:solidFill>
                <a:schemeClr val="tx1">
                  <a:lumMod val="65000"/>
                </a:schemeClr>
              </a:solidFill>
            </a:endParaRPr>
          </a:p>
        </p:txBody>
      </p:sp>
      <p:sp>
        <p:nvSpPr>
          <p:cNvPr id="11" name="Flowchart: Extract 10"/>
          <p:cNvSpPr/>
          <p:nvPr/>
        </p:nvSpPr>
        <p:spPr>
          <a:xfrm rot="5400000">
            <a:off x="2881564" y="2202589"/>
            <a:ext cx="342900" cy="304800"/>
          </a:xfrm>
          <a:prstGeom prst="flowChartExtract">
            <a:avLst/>
          </a:prstGeom>
          <a:solidFill>
            <a:schemeClr val="tx1">
              <a:alpha val="2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Extract 11"/>
          <p:cNvSpPr/>
          <p:nvPr/>
        </p:nvSpPr>
        <p:spPr>
          <a:xfrm rot="5400000">
            <a:off x="5702956" y="2207270"/>
            <a:ext cx="342900" cy="304800"/>
          </a:xfrm>
          <a:prstGeom prst="flowChartExtract">
            <a:avLst/>
          </a:prstGeom>
          <a:solidFill>
            <a:schemeClr val="tx1">
              <a:alpha val="2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1252174" y="1333773"/>
            <a:ext cx="1066800" cy="1559406"/>
            <a:chOff x="1704129" y="1020844"/>
            <a:chExt cx="1066800" cy="1559406"/>
          </a:xfrm>
        </p:grpSpPr>
        <p:grpSp>
          <p:nvGrpSpPr>
            <p:cNvPr id="24" name="Group 23"/>
            <p:cNvGrpSpPr/>
            <p:nvPr/>
          </p:nvGrpSpPr>
          <p:grpSpPr>
            <a:xfrm>
              <a:off x="1704129" y="1513450"/>
              <a:ext cx="1066800" cy="1066800"/>
              <a:chOff x="2819400" y="3124200"/>
              <a:chExt cx="1066800" cy="1066800"/>
            </a:xfrm>
            <a:gradFill flip="none" rotWithShape="1">
              <a:gsLst>
                <a:gs pos="0">
                  <a:schemeClr val="accent1"/>
                </a:gs>
                <a:gs pos="100000">
                  <a:schemeClr val="accent1">
                    <a:lumMod val="50000"/>
                  </a:schemeClr>
                </a:gs>
              </a:gsLst>
              <a:path path="circle">
                <a:fillToRect l="50000" t="50000" r="50000" b="50000"/>
              </a:path>
              <a:tileRect/>
            </a:gradFill>
          </p:grpSpPr>
          <p:sp>
            <p:nvSpPr>
              <p:cNvPr id="27" name="Oval 26"/>
              <p:cNvSpPr/>
              <p:nvPr/>
            </p:nvSpPr>
            <p:spPr>
              <a:xfrm>
                <a:off x="2819400" y="3124200"/>
                <a:ext cx="1066800" cy="1066800"/>
              </a:xfrm>
              <a:prstGeom prst="ellipse">
                <a:avLst/>
              </a:prstGeom>
              <a:grp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009900" y="3302600"/>
                <a:ext cx="685800" cy="710000"/>
              </a:xfrm>
              <a:prstGeom prst="rect">
                <a:avLst/>
              </a:prstGeom>
              <a:noFill/>
            </p:spPr>
            <p:txBody>
              <a:bodyPr wrap="square" lIns="0" tIns="0" rIns="0" bIns="0" rtlCol="0">
                <a:noAutofit/>
              </a:bodyPr>
              <a:lstStyle/>
              <a:p>
                <a:pPr algn="ctr"/>
                <a:r>
                  <a:rPr lang="en-US" sz="3200" b="1" dirty="0" smtClean="0"/>
                  <a:t>22</a:t>
                </a:r>
                <a:r>
                  <a:rPr lang="en-US" b="1" dirty="0" smtClean="0"/>
                  <a:t> </a:t>
                </a:r>
              </a:p>
              <a:p>
                <a:pPr algn="ctr"/>
                <a:r>
                  <a:rPr lang="en-US" sz="1200" dirty="0" smtClean="0"/>
                  <a:t>mins</a:t>
                </a:r>
                <a:endParaRPr lang="en-US" sz="1200" dirty="0"/>
              </a:p>
            </p:txBody>
          </p:sp>
        </p:grpSp>
        <p:sp>
          <p:nvSpPr>
            <p:cNvPr id="30" name="Rectangle 29"/>
            <p:cNvSpPr/>
            <p:nvPr/>
          </p:nvSpPr>
          <p:spPr>
            <a:xfrm>
              <a:off x="1961813" y="1020844"/>
              <a:ext cx="551433" cy="276999"/>
            </a:xfrm>
            <a:prstGeom prst="rect">
              <a:avLst/>
            </a:prstGeom>
          </p:spPr>
          <p:txBody>
            <a:bodyPr wrap="none" lIns="0" tIns="0" rIns="0" bIns="0">
              <a:spAutoFit/>
            </a:bodyPr>
            <a:lstStyle/>
            <a:p>
              <a:r>
                <a:rPr lang="en-US" b="1" dirty="0" smtClean="0">
                  <a:solidFill>
                    <a:schemeClr val="tx1">
                      <a:lumMod val="85000"/>
                    </a:schemeClr>
                  </a:solidFill>
                </a:rPr>
                <a:t>build</a:t>
              </a:r>
              <a:endParaRPr lang="en-US" b="1" dirty="0">
                <a:solidFill>
                  <a:schemeClr val="tx1">
                    <a:lumMod val="85000"/>
                  </a:schemeClr>
                </a:solidFill>
              </a:endParaRPr>
            </a:p>
          </p:txBody>
        </p:sp>
      </p:grpSp>
      <p:grpSp>
        <p:nvGrpSpPr>
          <p:cNvPr id="66" name="Group 65"/>
          <p:cNvGrpSpPr/>
          <p:nvPr/>
        </p:nvGrpSpPr>
        <p:grpSpPr>
          <a:xfrm>
            <a:off x="5146171" y="4929938"/>
            <a:ext cx="1364476" cy="1547062"/>
            <a:chOff x="6277642" y="4821982"/>
            <a:chExt cx="1364476" cy="1547062"/>
          </a:xfrm>
        </p:grpSpPr>
        <p:sp>
          <p:nvSpPr>
            <p:cNvPr id="44" name="Rectangle 43"/>
            <p:cNvSpPr/>
            <p:nvPr/>
          </p:nvSpPr>
          <p:spPr>
            <a:xfrm>
              <a:off x="6277642" y="4821982"/>
              <a:ext cx="1364476" cy="369332"/>
            </a:xfrm>
            <a:prstGeom prst="rect">
              <a:avLst/>
            </a:prstGeom>
          </p:spPr>
          <p:txBody>
            <a:bodyPr wrap="none">
              <a:spAutoFit/>
            </a:bodyPr>
            <a:lstStyle/>
            <a:p>
              <a:r>
                <a:rPr lang="en-US" b="1" dirty="0" smtClean="0">
                  <a:solidFill>
                    <a:schemeClr val="tx1">
                      <a:lumMod val="85000"/>
                    </a:schemeClr>
                  </a:solidFill>
                </a:rPr>
                <a:t>regression</a:t>
              </a:r>
              <a:endParaRPr lang="en-US" b="1" dirty="0">
                <a:solidFill>
                  <a:schemeClr val="tx1">
                    <a:lumMod val="85000"/>
                  </a:schemeClr>
                </a:solidFill>
              </a:endParaRPr>
            </a:p>
          </p:txBody>
        </p:sp>
        <p:grpSp>
          <p:nvGrpSpPr>
            <p:cNvPr id="65" name="Group 64"/>
            <p:cNvGrpSpPr/>
            <p:nvPr/>
          </p:nvGrpSpPr>
          <p:grpSpPr>
            <a:xfrm>
              <a:off x="6426480" y="5302244"/>
              <a:ext cx="1066800" cy="1066800"/>
              <a:chOff x="6426480" y="5302244"/>
              <a:chExt cx="1066800" cy="1066800"/>
            </a:xfrm>
          </p:grpSpPr>
          <p:sp>
            <p:nvSpPr>
              <p:cNvPr id="43" name="Oval 42"/>
              <p:cNvSpPr/>
              <p:nvPr/>
            </p:nvSpPr>
            <p:spPr>
              <a:xfrm>
                <a:off x="6426480" y="5302244"/>
                <a:ext cx="1066800" cy="1066800"/>
              </a:xfrm>
              <a:prstGeom prst="ellipse">
                <a:avLst/>
              </a:prstGeom>
              <a:gradFill>
                <a:gsLst>
                  <a:gs pos="0">
                    <a:schemeClr val="accent3"/>
                  </a:gs>
                  <a:gs pos="100000">
                    <a:schemeClr val="accent3">
                      <a:lumMod val="50000"/>
                    </a:schemeClr>
                  </a:gs>
                </a:gsLst>
                <a:path path="circle">
                  <a:fillToRect l="50000" t="50000" r="50000" b="50000"/>
                </a:path>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620542" y="5480644"/>
                <a:ext cx="685800" cy="710000"/>
              </a:xfrm>
              <a:prstGeom prst="rect">
                <a:avLst/>
              </a:prstGeom>
              <a:noFill/>
            </p:spPr>
            <p:txBody>
              <a:bodyPr wrap="square" lIns="0" tIns="0" rIns="0" bIns="0" rtlCol="0">
                <a:noAutofit/>
              </a:bodyPr>
              <a:lstStyle/>
              <a:p>
                <a:pPr algn="ctr"/>
                <a:r>
                  <a:rPr lang="en-US" sz="3200" b="1" dirty="0" smtClean="0"/>
                  <a:t>4.2</a:t>
                </a:r>
                <a:r>
                  <a:rPr lang="en-US" b="1" dirty="0" smtClean="0"/>
                  <a:t> </a:t>
                </a:r>
              </a:p>
              <a:p>
                <a:pPr algn="ctr"/>
                <a:r>
                  <a:rPr lang="en-US" sz="1200" dirty="0" smtClean="0"/>
                  <a:t>hours</a:t>
                </a:r>
                <a:endParaRPr lang="en-US" sz="1200" dirty="0"/>
              </a:p>
            </p:txBody>
          </p:sp>
        </p:grpSp>
      </p:grpSp>
      <p:cxnSp>
        <p:nvCxnSpPr>
          <p:cNvPr id="46" name="Straight Connector 45"/>
          <p:cNvCxnSpPr/>
          <p:nvPr/>
        </p:nvCxnSpPr>
        <p:spPr>
          <a:xfrm>
            <a:off x="778" y="4724400"/>
            <a:ext cx="9144000" cy="0"/>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34501" y="253130"/>
            <a:ext cx="2371078" cy="369332"/>
          </a:xfrm>
          <a:prstGeom prst="rect">
            <a:avLst/>
          </a:prstGeom>
          <a:noFill/>
        </p:spPr>
        <p:txBody>
          <a:bodyPr wrap="square" lIns="0" tIns="0" rIns="0" bIns="0" rtlCol="0">
            <a:spAutoFit/>
          </a:bodyPr>
          <a:lstStyle/>
          <a:p>
            <a:r>
              <a:rPr lang="en-US" sz="2400" b="1" dirty="0" smtClean="0">
                <a:solidFill>
                  <a:schemeClr val="tx1">
                    <a:lumMod val="95000"/>
                  </a:schemeClr>
                </a:solidFill>
                <a:latin typeface="Segoe UI" pitchFamily="34" charset="0"/>
                <a:ea typeface="Segoe UI" pitchFamily="34" charset="0"/>
                <a:cs typeface="Segoe UI" pitchFamily="34" charset="0"/>
              </a:rPr>
              <a:t>zynx</a:t>
            </a:r>
            <a:r>
              <a:rPr lang="en-US" sz="2400" b="1" dirty="0" smtClean="0">
                <a:solidFill>
                  <a:schemeClr val="bg1">
                    <a:lumMod val="50000"/>
                    <a:lumOff val="50000"/>
                  </a:schemeClr>
                </a:solidFill>
                <a:latin typeface="Segoe UI" pitchFamily="34" charset="0"/>
                <a:ea typeface="Segoe UI" pitchFamily="34" charset="0"/>
                <a:cs typeface="Segoe UI" pitchFamily="34" charset="0"/>
              </a:rPr>
              <a:t>health</a:t>
            </a:r>
            <a:endParaRPr lang="en-US" sz="2400" b="1" dirty="0">
              <a:solidFill>
                <a:schemeClr val="bg1">
                  <a:lumMod val="50000"/>
                  <a:lumOff val="50000"/>
                </a:schemeClr>
              </a:solidFill>
              <a:latin typeface="Segoe UI" pitchFamily="34" charset="0"/>
              <a:ea typeface="Segoe UI" pitchFamily="34" charset="0"/>
              <a:cs typeface="Segoe UI" pitchFamily="34" charset="0"/>
            </a:endParaRPr>
          </a:p>
        </p:txBody>
      </p:sp>
      <p:sp>
        <p:nvSpPr>
          <p:cNvPr id="49" name="TextBox 48"/>
          <p:cNvSpPr txBox="1"/>
          <p:nvPr/>
        </p:nvSpPr>
        <p:spPr>
          <a:xfrm>
            <a:off x="3867003" y="228600"/>
            <a:ext cx="1296827" cy="418393"/>
          </a:xfrm>
          <a:prstGeom prst="rect">
            <a:avLst/>
          </a:prstGeom>
          <a:noFill/>
        </p:spPr>
        <p:txBody>
          <a:bodyPr wrap="square" lIns="0" tIns="0" rIns="0" bIns="0" rtlCol="0">
            <a:noAutofit/>
          </a:bodyPr>
          <a:lstStyle/>
          <a:p>
            <a:pPr algn="ctr"/>
            <a:r>
              <a:rPr lang="en-US" sz="2800" b="1" dirty="0" smtClean="0">
                <a:solidFill>
                  <a:schemeClr val="bg1">
                    <a:lumMod val="75000"/>
                    <a:lumOff val="25000"/>
                  </a:schemeClr>
                </a:solidFill>
              </a:rPr>
              <a:t>#1542</a:t>
            </a:r>
            <a:endParaRPr lang="en-US" sz="2800" b="1" dirty="0">
              <a:solidFill>
                <a:schemeClr val="bg1">
                  <a:lumMod val="75000"/>
                  <a:lumOff val="25000"/>
                </a:schemeClr>
              </a:solidFill>
            </a:endParaRPr>
          </a:p>
        </p:txBody>
      </p:sp>
      <p:grpSp>
        <p:nvGrpSpPr>
          <p:cNvPr id="62" name="Group 61"/>
          <p:cNvGrpSpPr/>
          <p:nvPr/>
        </p:nvGrpSpPr>
        <p:grpSpPr>
          <a:xfrm>
            <a:off x="2748493" y="4921917"/>
            <a:ext cx="1066800" cy="1536333"/>
            <a:chOff x="1204442" y="4839679"/>
            <a:chExt cx="1066800" cy="1536333"/>
          </a:xfrm>
        </p:grpSpPr>
        <p:grpSp>
          <p:nvGrpSpPr>
            <p:cNvPr id="54" name="Group 53"/>
            <p:cNvGrpSpPr/>
            <p:nvPr/>
          </p:nvGrpSpPr>
          <p:grpSpPr>
            <a:xfrm>
              <a:off x="1204442" y="5309212"/>
              <a:ext cx="1066800" cy="1066800"/>
              <a:chOff x="2819400" y="3124200"/>
              <a:chExt cx="1066800" cy="1066800"/>
            </a:xfrm>
            <a:gradFill flip="none" rotWithShape="1">
              <a:gsLst>
                <a:gs pos="0">
                  <a:schemeClr val="accent1"/>
                </a:gs>
                <a:gs pos="100000">
                  <a:schemeClr val="accent1">
                    <a:lumMod val="50000"/>
                  </a:schemeClr>
                </a:gs>
              </a:gsLst>
              <a:path path="circle">
                <a:fillToRect l="50000" t="50000" r="50000" b="50000"/>
              </a:path>
              <a:tileRect/>
            </a:gradFill>
          </p:grpSpPr>
          <p:sp>
            <p:nvSpPr>
              <p:cNvPr id="55" name="Oval 54"/>
              <p:cNvSpPr/>
              <p:nvPr/>
            </p:nvSpPr>
            <p:spPr>
              <a:xfrm>
                <a:off x="2819400" y="3124200"/>
                <a:ext cx="1066800" cy="1066800"/>
              </a:xfrm>
              <a:prstGeom prst="ellipse">
                <a:avLst/>
              </a:prstGeom>
              <a:grp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009900" y="3302600"/>
                <a:ext cx="685800" cy="710000"/>
              </a:xfrm>
              <a:prstGeom prst="rect">
                <a:avLst/>
              </a:prstGeom>
              <a:noFill/>
            </p:spPr>
            <p:txBody>
              <a:bodyPr wrap="square" lIns="0" tIns="0" rIns="0" bIns="0" rtlCol="0">
                <a:noAutofit/>
              </a:bodyPr>
              <a:lstStyle/>
              <a:p>
                <a:pPr algn="ctr"/>
                <a:r>
                  <a:rPr lang="en-US" sz="3200" b="1" dirty="0" smtClean="0"/>
                  <a:t>5</a:t>
                </a:r>
                <a:r>
                  <a:rPr lang="en-US" sz="3200" b="1" dirty="0"/>
                  <a:t>2</a:t>
                </a:r>
                <a:r>
                  <a:rPr lang="en-US" b="1" dirty="0" smtClean="0"/>
                  <a:t> </a:t>
                </a:r>
              </a:p>
              <a:p>
                <a:pPr algn="ctr"/>
                <a:r>
                  <a:rPr lang="en-US" sz="1200" dirty="0" smtClean="0"/>
                  <a:t>mins</a:t>
                </a:r>
                <a:endParaRPr lang="en-US" sz="1200" dirty="0"/>
              </a:p>
            </p:txBody>
          </p:sp>
        </p:grpSp>
        <p:sp>
          <p:nvSpPr>
            <p:cNvPr id="57" name="Rectangle 56"/>
            <p:cNvSpPr/>
            <p:nvPr/>
          </p:nvSpPr>
          <p:spPr>
            <a:xfrm>
              <a:off x="1260789" y="4839679"/>
              <a:ext cx="954107" cy="369332"/>
            </a:xfrm>
            <a:prstGeom prst="rect">
              <a:avLst/>
            </a:prstGeom>
          </p:spPr>
          <p:txBody>
            <a:bodyPr wrap="none">
              <a:spAutoFit/>
            </a:bodyPr>
            <a:lstStyle/>
            <a:p>
              <a:r>
                <a:rPr lang="en-US" b="1" dirty="0" smtClean="0">
                  <a:solidFill>
                    <a:schemeClr val="tx1">
                      <a:lumMod val="85000"/>
                    </a:schemeClr>
                  </a:solidFill>
                </a:rPr>
                <a:t>mature</a:t>
              </a:r>
              <a:endParaRPr lang="en-US" b="1" dirty="0">
                <a:solidFill>
                  <a:schemeClr val="tx1">
                    <a:lumMod val="85000"/>
                  </a:schemeClr>
                </a:solidFill>
              </a:endParaRPr>
            </a:p>
          </p:txBody>
        </p:sp>
      </p:grpSp>
      <p:sp>
        <p:nvSpPr>
          <p:cNvPr id="64" name="Rectangle 63"/>
          <p:cNvSpPr/>
          <p:nvPr/>
        </p:nvSpPr>
        <p:spPr>
          <a:xfrm>
            <a:off x="838200" y="3352800"/>
            <a:ext cx="1894749" cy="246221"/>
          </a:xfrm>
          <a:prstGeom prst="rect">
            <a:avLst/>
          </a:prstGeom>
        </p:spPr>
        <p:txBody>
          <a:bodyPr wrap="none" lIns="0" tIns="0" rIns="0" bIns="0">
            <a:spAutoFit/>
          </a:bodyPr>
          <a:lstStyle/>
          <a:p>
            <a:pPr algn="ctr"/>
            <a:r>
              <a:rPr lang="en-US" sz="1600" dirty="0" smtClean="0">
                <a:solidFill>
                  <a:schemeClr val="bg1">
                    <a:lumMod val="65000"/>
                    <a:lumOff val="35000"/>
                  </a:schemeClr>
                </a:solidFill>
              </a:rPr>
              <a:t>last ran </a:t>
            </a:r>
            <a:r>
              <a:rPr lang="en-US" sz="1600" b="1" dirty="0" smtClean="0"/>
              <a:t>43 mins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
        <p:nvSpPr>
          <p:cNvPr id="69" name="Rectangle 68"/>
          <p:cNvSpPr/>
          <p:nvPr/>
        </p:nvSpPr>
        <p:spPr>
          <a:xfrm>
            <a:off x="3467276" y="3352800"/>
            <a:ext cx="2042226" cy="246221"/>
          </a:xfrm>
          <a:prstGeom prst="rect">
            <a:avLst/>
          </a:prstGeom>
        </p:spPr>
        <p:txBody>
          <a:bodyPr wrap="none" lIns="0" tIns="0" rIns="0" bIns="0">
            <a:spAutoFit/>
          </a:bodyPr>
          <a:lstStyle/>
          <a:p>
            <a:pPr algn="ctr"/>
            <a:r>
              <a:rPr lang="en-US" sz="1600" dirty="0" smtClean="0">
                <a:solidFill>
                  <a:schemeClr val="bg1">
                    <a:lumMod val="65000"/>
                    <a:lumOff val="35000"/>
                  </a:schemeClr>
                </a:solidFill>
              </a:rPr>
              <a:t>last ran </a:t>
            </a:r>
            <a:r>
              <a:rPr lang="en-US" sz="1600" b="1" dirty="0" smtClean="0"/>
              <a:t>1.2 hours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
        <p:nvSpPr>
          <p:cNvPr id="70" name="Rectangle 69"/>
          <p:cNvSpPr/>
          <p:nvPr/>
        </p:nvSpPr>
        <p:spPr>
          <a:xfrm>
            <a:off x="6206495" y="3352800"/>
            <a:ext cx="1870705" cy="246221"/>
          </a:xfrm>
          <a:prstGeom prst="rect">
            <a:avLst/>
          </a:prstGeom>
        </p:spPr>
        <p:txBody>
          <a:bodyPr wrap="none" lIns="0" tIns="0" rIns="0" bIns="0">
            <a:spAutoFit/>
          </a:bodyPr>
          <a:lstStyle/>
          <a:p>
            <a:pPr algn="ctr"/>
            <a:r>
              <a:rPr lang="en-US" sz="1600" dirty="0" smtClean="0">
                <a:solidFill>
                  <a:schemeClr val="bg1">
                    <a:lumMod val="65000"/>
                    <a:lumOff val="35000"/>
                  </a:schemeClr>
                </a:solidFill>
              </a:rPr>
              <a:t>last ran </a:t>
            </a:r>
            <a:r>
              <a:rPr lang="en-US" sz="1600" b="1" dirty="0" smtClean="0"/>
              <a:t>3 hours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grpSp>
        <p:nvGrpSpPr>
          <p:cNvPr id="40" name="Group 39"/>
          <p:cNvGrpSpPr/>
          <p:nvPr/>
        </p:nvGrpSpPr>
        <p:grpSpPr>
          <a:xfrm>
            <a:off x="3930310" y="1333773"/>
            <a:ext cx="1066800" cy="1559406"/>
            <a:chOff x="1704129" y="1020844"/>
            <a:chExt cx="1066800" cy="1559406"/>
          </a:xfrm>
        </p:grpSpPr>
        <p:grpSp>
          <p:nvGrpSpPr>
            <p:cNvPr id="41" name="Group 40"/>
            <p:cNvGrpSpPr/>
            <p:nvPr/>
          </p:nvGrpSpPr>
          <p:grpSpPr>
            <a:xfrm>
              <a:off x="1704129" y="1513450"/>
              <a:ext cx="1066800" cy="1066800"/>
              <a:chOff x="2819400" y="3124200"/>
              <a:chExt cx="1066800" cy="1066800"/>
            </a:xfrm>
            <a:gradFill flip="none" rotWithShape="1">
              <a:gsLst>
                <a:gs pos="0">
                  <a:schemeClr val="accent1"/>
                </a:gs>
                <a:gs pos="100000">
                  <a:schemeClr val="accent1">
                    <a:lumMod val="50000"/>
                  </a:schemeClr>
                </a:gs>
              </a:gsLst>
              <a:path path="circle">
                <a:fillToRect l="50000" t="50000" r="50000" b="50000"/>
              </a:path>
              <a:tileRect/>
            </a:gradFill>
          </p:grpSpPr>
          <p:sp>
            <p:nvSpPr>
              <p:cNvPr id="47" name="Oval 46"/>
              <p:cNvSpPr/>
              <p:nvPr/>
            </p:nvSpPr>
            <p:spPr>
              <a:xfrm>
                <a:off x="2819400" y="3124200"/>
                <a:ext cx="1066800" cy="1066800"/>
              </a:xfrm>
              <a:prstGeom prst="ellipse">
                <a:avLst/>
              </a:prstGeom>
              <a:grp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009900" y="3302600"/>
                <a:ext cx="685800" cy="710000"/>
              </a:xfrm>
              <a:prstGeom prst="rect">
                <a:avLst/>
              </a:prstGeom>
              <a:noFill/>
            </p:spPr>
            <p:txBody>
              <a:bodyPr wrap="square" lIns="0" tIns="0" rIns="0" bIns="0" rtlCol="0">
                <a:noAutofit/>
              </a:bodyPr>
              <a:lstStyle/>
              <a:p>
                <a:pPr algn="ctr"/>
                <a:r>
                  <a:rPr lang="en-US" sz="3200" b="1" dirty="0" smtClean="0"/>
                  <a:t>18</a:t>
                </a:r>
                <a:r>
                  <a:rPr lang="en-US" b="1" dirty="0" smtClean="0"/>
                  <a:t> </a:t>
                </a:r>
              </a:p>
              <a:p>
                <a:pPr algn="ctr"/>
                <a:r>
                  <a:rPr lang="en-US" sz="1200" dirty="0" smtClean="0"/>
                  <a:t>mins</a:t>
                </a:r>
                <a:endParaRPr lang="en-US" sz="1200" dirty="0"/>
              </a:p>
            </p:txBody>
          </p:sp>
        </p:grpSp>
        <p:sp>
          <p:nvSpPr>
            <p:cNvPr id="42" name="Rectangle 41"/>
            <p:cNvSpPr/>
            <p:nvPr/>
          </p:nvSpPr>
          <p:spPr>
            <a:xfrm>
              <a:off x="1888619" y="1020844"/>
              <a:ext cx="743793" cy="276999"/>
            </a:xfrm>
            <a:prstGeom prst="rect">
              <a:avLst/>
            </a:prstGeom>
          </p:spPr>
          <p:txBody>
            <a:bodyPr wrap="none" lIns="0" tIns="0" rIns="0" bIns="0">
              <a:spAutoFit/>
            </a:bodyPr>
            <a:lstStyle/>
            <a:p>
              <a:r>
                <a:rPr lang="en-US" b="1" dirty="0" smtClean="0">
                  <a:solidFill>
                    <a:schemeClr val="tx1">
                      <a:lumMod val="85000"/>
                    </a:schemeClr>
                  </a:solidFill>
                </a:rPr>
                <a:t>deploy</a:t>
              </a:r>
              <a:endParaRPr lang="en-US" b="1" dirty="0">
                <a:solidFill>
                  <a:schemeClr val="tx1">
                    <a:lumMod val="85000"/>
                  </a:schemeClr>
                </a:solidFill>
              </a:endParaRPr>
            </a:p>
          </p:txBody>
        </p:sp>
      </p:grpSp>
      <p:sp>
        <p:nvSpPr>
          <p:cNvPr id="52" name="Rectangle 51"/>
          <p:cNvSpPr/>
          <p:nvPr/>
        </p:nvSpPr>
        <p:spPr>
          <a:xfrm>
            <a:off x="7924800" y="1981200"/>
            <a:ext cx="990600" cy="738664"/>
          </a:xfrm>
          <a:prstGeom prst="rect">
            <a:avLst/>
          </a:prstGeom>
        </p:spPr>
        <p:txBody>
          <a:bodyPr wrap="square" lIns="0" tIns="0" rIns="0" bIns="0">
            <a:spAutoFit/>
          </a:bodyPr>
          <a:lstStyle/>
          <a:p>
            <a:r>
              <a:rPr lang="en-US" sz="3200" b="1" dirty="0" smtClean="0">
                <a:solidFill>
                  <a:schemeClr val="accent3"/>
                </a:solidFill>
              </a:rPr>
              <a:t>36%</a:t>
            </a:r>
          </a:p>
          <a:p>
            <a:r>
              <a:rPr lang="en-US" sz="1600" dirty="0" smtClean="0">
                <a:solidFill>
                  <a:schemeClr val="accent3">
                    <a:lumMod val="50000"/>
                  </a:schemeClr>
                </a:solidFill>
              </a:rPr>
              <a:t>failed</a:t>
            </a:r>
            <a:endParaRPr lang="en-US" sz="1600" dirty="0">
              <a:solidFill>
                <a:schemeClr val="accent3">
                  <a:lumMod val="50000"/>
                </a:schemeClr>
              </a:solidFill>
            </a:endParaRPr>
          </a:p>
        </p:txBody>
      </p:sp>
      <p:sp>
        <p:nvSpPr>
          <p:cNvPr id="53" name="Rectangle 52"/>
          <p:cNvSpPr/>
          <p:nvPr/>
        </p:nvSpPr>
        <p:spPr>
          <a:xfrm>
            <a:off x="6514474" y="5527357"/>
            <a:ext cx="1638925" cy="492443"/>
          </a:xfrm>
          <a:prstGeom prst="rect">
            <a:avLst/>
          </a:prstGeom>
        </p:spPr>
        <p:txBody>
          <a:bodyPr wrap="square" lIns="0" tIns="0" rIns="0" bIns="0">
            <a:spAutoFit/>
          </a:bodyPr>
          <a:lstStyle/>
          <a:p>
            <a:r>
              <a:rPr lang="en-US" sz="3200" b="1" dirty="0" smtClean="0">
                <a:solidFill>
                  <a:schemeClr val="accent3"/>
                </a:solidFill>
              </a:rPr>
              <a:t>3%</a:t>
            </a:r>
            <a:r>
              <a:rPr lang="en-US" sz="1600" dirty="0" smtClean="0">
                <a:solidFill>
                  <a:schemeClr val="accent3">
                    <a:lumMod val="50000"/>
                  </a:schemeClr>
                </a:solidFill>
              </a:rPr>
              <a:t> failed</a:t>
            </a:r>
            <a:endParaRPr lang="en-US" sz="1600" dirty="0">
              <a:solidFill>
                <a:schemeClr val="accent3">
                  <a:lumMod val="50000"/>
                </a:schemeClr>
              </a:solidFill>
            </a:endParaRPr>
          </a:p>
        </p:txBody>
      </p:sp>
      <p:sp>
        <p:nvSpPr>
          <p:cNvPr id="58" name="Rectangle 57"/>
          <p:cNvSpPr/>
          <p:nvPr/>
        </p:nvSpPr>
        <p:spPr>
          <a:xfrm>
            <a:off x="6514474" y="6096000"/>
            <a:ext cx="1870704" cy="246221"/>
          </a:xfrm>
          <a:prstGeom prst="rect">
            <a:avLst/>
          </a:prstGeom>
        </p:spPr>
        <p:txBody>
          <a:bodyPr wrap="none" lIns="0" tIns="0" rIns="0" bIns="0">
            <a:spAutoFit/>
          </a:bodyPr>
          <a:lstStyle/>
          <a:p>
            <a:pPr algn="ctr"/>
            <a:r>
              <a:rPr lang="en-US" sz="1600" dirty="0" smtClean="0">
                <a:solidFill>
                  <a:schemeClr val="bg1">
                    <a:lumMod val="65000"/>
                    <a:lumOff val="35000"/>
                  </a:schemeClr>
                </a:solidFill>
              </a:rPr>
              <a:t>last ran </a:t>
            </a:r>
            <a:r>
              <a:rPr lang="en-US" sz="1600" b="1" dirty="0" smtClean="0"/>
              <a:t>5 hours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
        <p:nvSpPr>
          <p:cNvPr id="63" name="Rectangle 62"/>
          <p:cNvSpPr/>
          <p:nvPr/>
        </p:nvSpPr>
        <p:spPr>
          <a:xfrm>
            <a:off x="548575" y="5527357"/>
            <a:ext cx="2042226" cy="492443"/>
          </a:xfrm>
          <a:prstGeom prst="rect">
            <a:avLst/>
          </a:prstGeom>
        </p:spPr>
        <p:txBody>
          <a:bodyPr wrap="square" lIns="0" tIns="0" rIns="0" bIns="0">
            <a:spAutoFit/>
          </a:bodyPr>
          <a:lstStyle/>
          <a:p>
            <a:pPr algn="r"/>
            <a:r>
              <a:rPr lang="en-US" sz="1600" dirty="0">
                <a:solidFill>
                  <a:schemeClr val="accent1">
                    <a:lumMod val="50000"/>
                  </a:schemeClr>
                </a:solidFill>
              </a:rPr>
              <a:t>passed</a:t>
            </a:r>
            <a:r>
              <a:rPr lang="en-US" sz="1600" dirty="0">
                <a:solidFill>
                  <a:schemeClr val="accent1"/>
                </a:solidFill>
              </a:rPr>
              <a:t> </a:t>
            </a:r>
            <a:r>
              <a:rPr lang="en-US" sz="3200" b="1" dirty="0" smtClean="0">
                <a:solidFill>
                  <a:schemeClr val="accent1"/>
                </a:solidFill>
              </a:rPr>
              <a:t>100%</a:t>
            </a:r>
            <a:endParaRPr lang="en-US" sz="1600" dirty="0">
              <a:solidFill>
                <a:schemeClr val="accent1"/>
              </a:solidFill>
            </a:endParaRPr>
          </a:p>
        </p:txBody>
      </p:sp>
      <p:sp>
        <p:nvSpPr>
          <p:cNvPr id="67" name="Rectangle 66"/>
          <p:cNvSpPr/>
          <p:nvPr/>
        </p:nvSpPr>
        <p:spPr>
          <a:xfrm>
            <a:off x="720096" y="6096000"/>
            <a:ext cx="1870704" cy="246221"/>
          </a:xfrm>
          <a:prstGeom prst="rect">
            <a:avLst/>
          </a:prstGeom>
        </p:spPr>
        <p:txBody>
          <a:bodyPr wrap="none" lIns="0" tIns="0" rIns="0" bIns="0">
            <a:spAutoFit/>
          </a:bodyPr>
          <a:lstStyle/>
          <a:p>
            <a:pPr algn="r"/>
            <a:r>
              <a:rPr lang="en-US" sz="1600" dirty="0" smtClean="0">
                <a:solidFill>
                  <a:schemeClr val="bg1">
                    <a:lumMod val="65000"/>
                    <a:lumOff val="35000"/>
                  </a:schemeClr>
                </a:solidFill>
              </a:rPr>
              <a:t>last ran </a:t>
            </a:r>
            <a:r>
              <a:rPr lang="en-US" sz="1600" b="1" dirty="0" smtClean="0"/>
              <a:t>3 hours </a:t>
            </a:r>
            <a:r>
              <a:rPr lang="en-US" sz="1600" dirty="0" smtClean="0">
                <a:solidFill>
                  <a:schemeClr val="bg1">
                    <a:lumMod val="65000"/>
                    <a:lumOff val="35000"/>
                  </a:schemeClr>
                </a:solidFill>
              </a:rPr>
              <a:t>ago</a:t>
            </a:r>
            <a:endParaRPr lang="en-US" sz="1600" dirty="0">
              <a:solidFill>
                <a:schemeClr val="bg1">
                  <a:lumMod val="65000"/>
                  <a:lumOff val="35000"/>
                </a:schemeClr>
              </a:solidFill>
            </a:endParaRPr>
          </a:p>
        </p:txBody>
      </p:sp>
    </p:spTree>
    <p:extLst>
      <p:ext uri="{BB962C8B-B14F-4D97-AF65-F5344CB8AC3E}">
        <p14:creationId xmlns:p14="http://schemas.microsoft.com/office/powerpoint/2010/main" val="35734495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fault Theme">
  <a:themeElements>
    <a:clrScheme name="Zynx Health Palette">
      <a:dk1>
        <a:srgbClr val="333333"/>
      </a:dk1>
      <a:lt1>
        <a:srgbClr val="FFFFFF"/>
      </a:lt1>
      <a:dk2>
        <a:srgbClr val="002664"/>
      </a:dk2>
      <a:lt2>
        <a:srgbClr val="DADADA"/>
      </a:lt2>
      <a:accent1>
        <a:srgbClr val="58A618"/>
      </a:accent1>
      <a:accent2>
        <a:srgbClr val="D59E66"/>
      </a:accent2>
      <a:accent3>
        <a:srgbClr val="00A4A7"/>
      </a:accent3>
      <a:accent4>
        <a:srgbClr val="E98300"/>
      </a:accent4>
      <a:accent5>
        <a:srgbClr val="F85408"/>
      </a:accent5>
      <a:accent6>
        <a:srgbClr val="63B1E5"/>
      </a:accent6>
      <a:hlink>
        <a:srgbClr val="124EB0"/>
      </a:hlink>
      <a:folHlink>
        <a:srgbClr val="F01914"/>
      </a:folHlink>
    </a:clrScheme>
    <a:fontScheme name="zynx-Ar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003386"/>
            </a:gs>
            <a:gs pos="100000">
              <a:schemeClr val="tx2"/>
            </a:gs>
          </a:gsLst>
          <a:lin ang="5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808080"/>
          </a:solidFill>
          <a:tailEnd type="triangle" w="lg"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_Corp Blue Bullet and Title 1">
        <a:dk1>
          <a:srgbClr val="000000"/>
        </a:dk1>
        <a:lt1>
          <a:srgbClr val="FFFFFF"/>
        </a:lt1>
        <a:dk2>
          <a:srgbClr val="000000"/>
        </a:dk2>
        <a:lt2>
          <a:srgbClr val="969696"/>
        </a:lt2>
        <a:accent1>
          <a:srgbClr val="5E82AB"/>
        </a:accent1>
        <a:accent2>
          <a:srgbClr val="C4DBDA"/>
        </a:accent2>
        <a:accent3>
          <a:srgbClr val="FFFFFF"/>
        </a:accent3>
        <a:accent4>
          <a:srgbClr val="000000"/>
        </a:accent4>
        <a:accent5>
          <a:srgbClr val="B6C1D2"/>
        </a:accent5>
        <a:accent6>
          <a:srgbClr val="B1C6C5"/>
        </a:accent6>
        <a:hlink>
          <a:srgbClr val="265787"/>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cr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txDef>
      <a:spPr>
        <a:noFill/>
      </a:spPr>
      <a:bodyPr wrap="square" lIns="0" tIns="0" rIns="0" bIns="0" rtlCol="0">
        <a:noAutofit/>
      </a:bodyPr>
      <a:lstStyle>
        <a:defPPr>
          <a:defRPr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111</TotalTime>
  <Words>103</Words>
  <Application>Microsoft Office PowerPoint</Application>
  <PresentationFormat>On-screen Show (4:3)</PresentationFormat>
  <Paragraphs>50</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Default Theme</vt:lpstr>
      <vt:lpstr>Macro</vt:lpstr>
      <vt:lpstr>PowerPoint Presentation</vt:lpstr>
      <vt:lpstr>PowerPoint Presentation</vt:lpstr>
    </vt:vector>
  </TitlesOfParts>
  <Company>Zynx Health,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Tatiyants</dc:creator>
  <cp:lastModifiedBy>Alex Tatiyants</cp:lastModifiedBy>
  <cp:revision>14</cp:revision>
  <dcterms:created xsi:type="dcterms:W3CDTF">2012-08-09T21:14:11Z</dcterms:created>
  <dcterms:modified xsi:type="dcterms:W3CDTF">2012-08-09T23:05:45Z</dcterms:modified>
</cp:coreProperties>
</file>