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B7B609-B209-4B07-9600-44A35744638A}">
  <a:tblStyle styleId="{33B7B609-B209-4B07-9600-44A35744638A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F3418E8-420B-4EAA-9419-9F3C28FA1473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445D3CE-964F-4BC6-9C2B-1122CA81839B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BDE7E4E-AA24-490A-B965-D5268AA69CCF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Via digikey, robotdigg, amazon w/ prime!, homedepot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708575" y="1141439"/>
            <a:ext cx="5994899" cy="384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1592925" y="1035000"/>
            <a:ext cx="5994899" cy="38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1225" y="282150"/>
            <a:ext cx="8724600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45850" y="192450"/>
            <a:ext cx="87873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740200" y="1141450"/>
            <a:ext cx="5653800" cy="35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rgbClr val="000000"/>
              </a:buClr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dk2"/>
              </a:buClr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●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●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rgbClr val="434343"/>
              </a:buClr>
              <a:buFont typeface="Ubuntu"/>
              <a:defRPr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53778" y="294361"/>
            <a:ext cx="5632200" cy="468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045125" y="164625"/>
            <a:ext cx="5632200" cy="468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119070" y="308725"/>
            <a:ext cx="2756399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6800" y="219025"/>
            <a:ext cx="27762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buFont typeface="Ubuntu"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06675" y="127325"/>
            <a:ext cx="8724600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81300" y="37625"/>
            <a:ext cx="87873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134457" y="1048168"/>
            <a:ext cx="2522099" cy="393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085800" y="939200"/>
            <a:ext cx="2522099" cy="39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89007" y="1048163"/>
            <a:ext cx="5436599" cy="393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84125" y="939200"/>
            <a:ext cx="5436599" cy="39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1633" y="1152575"/>
            <a:ext cx="53114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632375" y="703314"/>
            <a:ext cx="5994899" cy="384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16725" y="596875"/>
            <a:ext cx="5994899" cy="38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632375" y="755050"/>
            <a:ext cx="5716500" cy="348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Ubuntu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D9D9D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478649" y="571615"/>
            <a:ext cx="6308399" cy="41141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356950" y="457675"/>
            <a:ext cx="6308399" cy="4114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1506275" y="766425"/>
            <a:ext cx="5754900" cy="140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Place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/>
          <p:nvPr/>
        </p:nvSpPr>
        <p:spPr>
          <a:xfrm>
            <a:off x="-31000" y="-39875"/>
            <a:ext cx="9232500" cy="2733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1.jpg"/><Relationship Id="rId3" Type="http://schemas.openxmlformats.org/officeDocument/2006/relationships/hyperlink" Target="http://www.schmalzhaus.com/EasyDriver/EasyDriver_v44/EasyDriver_v44_sch.pdf" TargetMode="External"/><Relationship Id="rId5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9.png"/><Relationship Id="rId3" Type="http://schemas.openxmlformats.org/officeDocument/2006/relationships/hyperlink" Target="http://www.ijesit.com/Volume%202/Issue%202/IJESIT201302_66.pdf" TargetMode="External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7.png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x="1740200" y="1141450"/>
            <a:ext cx="5653800" cy="352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Our process: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Design Goals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Track the sun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Low cost:efficiency ratio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Reliability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Be pretty</a:t>
            </a:r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Divide and Conquer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Mechanical Design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Electronics Design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Algorithm Design</a:t>
            </a:r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Verification and Testing</a:t>
            </a:r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Tracking the Sun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69150" y="9380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Motor Control: custom build or use a proven solution?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 of the ATTiny85 reduces the available pins.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279275" y="1220675"/>
            <a:ext cx="20619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Error prone circuit design or a nicely packaged PCB? It has Ez in the name.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EasyDriver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50" y="1682397"/>
            <a:ext cx="2396599" cy="134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775" y="3023721"/>
            <a:ext cx="2731474" cy="150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843775" y="1682400"/>
            <a:ext cx="2611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FET circuit for stepper control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716200" y="4060075"/>
            <a:ext cx="22214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EasyDriver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Our program can’t be debugged easily when put into the system so it must have fault tolerant behavior and must account for every predictable scenario.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Derive an event driven system from a finite state machine.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Minimize impact on runtime: We have very little memory, storage and clock cycles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little power: tune built in clock down to 1 Mhz from 8Mhz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419825" y="1725150"/>
            <a:ext cx="54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S3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32725" y="1357400"/>
            <a:ext cx="27513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LDRw &gt; LDRe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LDRw &lt; LDRe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LDRe+LDRw &gt; threshold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LDRe+LDRw &lt; threshold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Panel @ extreme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Panel inbetween 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Sense light = 1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 light = 0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349850" y="1605500"/>
            <a:ext cx="1963199" cy="299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3050425" y="2233100"/>
            <a:ext cx="1284299" cy="1166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2605275" y="2824275"/>
            <a:ext cx="1744199" cy="94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 rot="10800000">
            <a:off x="2203900" y="3240150"/>
            <a:ext cx="2130900" cy="379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6173850" y="1050875"/>
            <a:ext cx="2306100" cy="371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Our algorithm states are defined by a 4-bit value representing various inputs.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1070650" y="1000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{33B7B609-B209-4B07-9600-44A35744638A}</a:tableStyleId>
              </a:tblPr>
              <a:tblGrid>
                <a:gridCol w="1322450"/>
                <a:gridCol w="1322450"/>
                <a:gridCol w="1322450"/>
              </a:tblGrid>
              <a:tr h="3340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S1 S2 S3 S4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 EAST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6286025" y="1212400"/>
            <a:ext cx="2230499" cy="3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Only half of the table is shown but idea should be clear. Each action is represented by a 2-bit binary value and determined by the States: S1 S2 S3 S4.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457200" y="2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{DF3418E8-420B-4EAA-9419-9F3C28FA1473}</a:tableStyleId>
              </a:tblPr>
              <a:tblGrid>
                <a:gridCol w="478100"/>
                <a:gridCol w="478100"/>
                <a:gridCol w="478100"/>
                <a:gridCol w="478100"/>
                <a:gridCol w="478100"/>
              </a:tblGrid>
              <a:tr h="34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937425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{3445D3CE-964F-4BC6-9C2B-1122CA81839B}</a:tableStyleId>
              </a:tblPr>
              <a:tblGrid>
                <a:gridCol w="525375"/>
                <a:gridCol w="525375"/>
                <a:gridCol w="525375"/>
                <a:gridCol w="525375"/>
                <a:gridCol w="525375"/>
              </a:tblGrid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1445200" y="2952850"/>
            <a:ext cx="731399" cy="2856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559475" y="3381050"/>
            <a:ext cx="1748399" cy="2228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407825" y="2943925"/>
            <a:ext cx="356700" cy="6599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067875" y="2943925"/>
            <a:ext cx="623700" cy="6599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585375" y="2979600"/>
            <a:ext cx="767099" cy="6243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24000" y="4299900"/>
            <a:ext cx="2256900" cy="5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M1 = S2+!S3+S4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872550" y="4299900"/>
            <a:ext cx="2691599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M2=S3S4+S4!S2+S4S1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246825" y="1101950"/>
            <a:ext cx="2256900" cy="365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previous table was too clunky and would result in inefficiencies. Here we apply a Karnaugh Map to simplify our algorithm down to 2 equations.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Total Cost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1728625" y="1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{DBDE7E4E-AA24-490A-B965-D5268AA69CCF}</a:tableStyleId>
              </a:tblPr>
              <a:tblGrid>
                <a:gridCol w="2000425"/>
                <a:gridCol w="840725"/>
                <a:gridCol w="1949975"/>
                <a:gridCol w="891175"/>
              </a:tblGrid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Ceramic Capacitor  x2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PVC x 20 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$10.86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Resistors x2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$9.99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ATTiny85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$1.70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Stepper Motor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$32.00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Photoresistors x3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$2.70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Pulley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$4.58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LM7805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Misc. Parts est.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Est Cost 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$83.31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Tracking the sun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Follow the sun as the day progresses.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Low cost:efficiency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Every dollar spent needs to contribute as much or more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Sacrificing good design for low cost is NOT okay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Reliability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Don’t break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Be pretty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At minimum, contain the capability of being aesthetically pleasing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Get people to use it, many people oppose solar power because it’s ugly.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Goals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492275" y="4088150"/>
            <a:ext cx="2974799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Source and data available at: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github.com/AnthonyLam/solaaaar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00" y="-53525"/>
            <a:ext cx="6119401" cy="5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174804" y="982125"/>
            <a:ext cx="2414699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Opted for a single axis design.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¹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Dual axis vs single axis tracking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5900" y="1039225"/>
            <a:ext cx="5119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Research indicates dual axis tracking is typically worth the trade off in cost versus single axis tracking.¹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11350" y="4052400"/>
            <a:ext cx="5003699" cy="7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Given our target customer: ease of use and maintenance is a priority over absolute efficiency.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94" y="1660525"/>
            <a:ext cx="2723425" cy="22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193" y="1639625"/>
            <a:ext cx="2369900" cy="24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57200" y="1072225"/>
            <a:ext cx="51192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Multiple forms of mechanical motion are available: servos, steppers and actuators.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40805" y="987625"/>
            <a:ext cx="23010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Threaded stepper motors yielded the greatest benefit for our system at a lower price point and a smaller form factor with a higher torque rating.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5" y="1688125"/>
            <a:ext cx="1871350" cy="18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836875" y="1882325"/>
            <a:ext cx="209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Threaded Stepper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12" y="2752517"/>
            <a:ext cx="2487250" cy="19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704750" y="3943075"/>
            <a:ext cx="2132099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Linear Actuator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27625" y="313425"/>
            <a:ext cx="51192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Gathered data on various materials that yield the greatest results for the lowest amount of money.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Mechanical Design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8158" y="1004125"/>
            <a:ext cx="5311499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229800" y="1083200"/>
            <a:ext cx="2298299" cy="367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Preliminary design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00" y="1059650"/>
            <a:ext cx="3460296" cy="37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69150" y="10261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logic and design means we could potentially do without a complex microcontroller.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207800" y="1050225"/>
            <a:ext cx="23040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TTL would take too long to implement and a full Arduino is too much. An ATTiny85 will serve our purposes.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Can be dropped to 1 Mhz clock. Yay power savings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Small form factor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Extremely cheap (50c)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00" y="1695000"/>
            <a:ext cx="3530424" cy="3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69150" y="10261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for voltage regulation comes down to 2 different designs: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07800" y="1050225"/>
            <a:ext cx="23040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Space constraints are a concern and the power loss is minimal since we deal with low currents.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39175"/>
            <a:ext cx="2781126" cy="231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43500" y="2239175"/>
            <a:ext cx="2042999" cy="239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Other circuit wouldn’t fit. Just imagine a voltage regulator with lots of resisters, an inductor and a capacitor.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