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6" r:id="rId7"/>
    <p:sldId id="258" r:id="rId8"/>
    <p:sldId id="295" r:id="rId9"/>
    <p:sldId id="280" r:id="rId10"/>
    <p:sldId id="301" r:id="rId11"/>
    <p:sldId id="278" r:id="rId12"/>
    <p:sldId id="277" r:id="rId13"/>
    <p:sldId id="297" r:id="rId14"/>
    <p:sldId id="298" r:id="rId15"/>
    <p:sldId id="284" r:id="rId16"/>
    <p:sldId id="287" r:id="rId17"/>
    <p:sldId id="289" r:id="rId18"/>
    <p:sldId id="288" r:id="rId19"/>
    <p:sldId id="291" r:id="rId20"/>
    <p:sldId id="292" r:id="rId21"/>
    <p:sldId id="296" r:id="rId22"/>
    <p:sldId id="294" r:id="rId23"/>
    <p:sldId id="279" r:id="rId24"/>
    <p:sldId id="302" r:id="rId25"/>
    <p:sldId id="261" r:id="rId26"/>
    <p:sldId id="275" r:id="rId2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7C11C-666B-414E-BD54-04524CD66D14}" v="90" dt="2023-05-25T20:28:17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718"/>
  </p:normalViewPr>
  <p:slideViewPr>
    <p:cSldViewPr snapToGrid="0">
      <p:cViewPr>
        <p:scale>
          <a:sx n="70" d="100"/>
          <a:sy n="70" d="100"/>
        </p:scale>
        <p:origin x="101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Lê Thành" userId="deba421b-2374-4cce-8e46-aa1e6dc1532f" providerId="ADAL" clId="{A66BDC95-B3CA-4048-B829-BF2CB0D2581A}"/>
    <pc:docChg chg="undo redo custSel addSld delSld modSld sldOrd">
      <pc:chgData name="Long Lê Thành" userId="deba421b-2374-4cce-8e46-aa1e6dc1532f" providerId="ADAL" clId="{A66BDC95-B3CA-4048-B829-BF2CB0D2581A}" dt="2023-03-28T11:28:07.877" v="8186" actId="478"/>
      <pc:docMkLst>
        <pc:docMk/>
      </pc:docMkLst>
      <pc:sldChg chg="modSp mod modTransition">
        <pc:chgData name="Long Lê Thành" userId="deba421b-2374-4cce-8e46-aa1e6dc1532f" providerId="ADAL" clId="{A66BDC95-B3CA-4048-B829-BF2CB0D2581A}" dt="2023-03-28T08:17:49.570" v="7226" actId="20577"/>
        <pc:sldMkLst>
          <pc:docMk/>
          <pc:sldMk cId="2259308896" sldId="256"/>
        </pc:sldMkLst>
        <pc:spChg chg="mod">
          <ac:chgData name="Long Lê Thành" userId="deba421b-2374-4cce-8e46-aa1e6dc1532f" providerId="ADAL" clId="{A66BDC95-B3CA-4048-B829-BF2CB0D2581A}" dt="2023-03-28T08:17:49.570" v="7226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mod modTransition">
        <pc:chgData name="Long Lê Thành" userId="deba421b-2374-4cce-8e46-aa1e6dc1532f" providerId="ADAL" clId="{A66BDC95-B3CA-4048-B829-BF2CB0D2581A}" dt="2023-03-28T07:35:23.425" v="6181"/>
        <pc:sldMkLst>
          <pc:docMk/>
          <pc:sldMk cId="1325608595" sldId="257"/>
        </pc:sldMkLst>
        <pc:spChg chg="del mod">
          <ac:chgData name="Long Lê Thành" userId="deba421b-2374-4cce-8e46-aa1e6dc1532f" providerId="ADAL" clId="{A66BDC95-B3CA-4048-B829-BF2CB0D2581A}" dt="2023-03-28T05:43:36.583" v="5174" actId="478"/>
          <ac:spMkLst>
            <pc:docMk/>
            <pc:sldMk cId="1325608595" sldId="257"/>
            <ac:spMk id="4" creationId="{5739303D-13C0-6A41-947A-F998CC47B32E}"/>
          </ac:spMkLst>
        </pc:spChg>
        <pc:spChg chg="add del mod">
          <ac:chgData name="Long Lê Thành" userId="deba421b-2374-4cce-8e46-aa1e6dc1532f" providerId="ADAL" clId="{A66BDC95-B3CA-4048-B829-BF2CB0D2581A}" dt="2023-03-28T05:43:34.288" v="5173"/>
          <ac:spMkLst>
            <pc:docMk/>
            <pc:sldMk cId="1325608595" sldId="257"/>
            <ac:spMk id="5" creationId="{6209FEB4-4C5C-EB43-9696-7B42453DB79B}"/>
          </ac:spMkLst>
        </pc:spChg>
        <pc:spChg chg="mod">
          <ac:chgData name="Long Lê Thành" userId="deba421b-2374-4cce-8e46-aa1e6dc1532f" providerId="ADAL" clId="{A66BDC95-B3CA-4048-B829-BF2CB0D2581A}" dt="2023-03-28T07:35:23.425" v="6181"/>
          <ac:spMkLst>
            <pc:docMk/>
            <pc:sldMk cId="1325608595" sldId="257"/>
            <ac:spMk id="11" creationId="{4355775A-F41F-7BDA-D3DD-337CAFFC43A9}"/>
          </ac:spMkLst>
        </pc:spChg>
      </pc:sldChg>
      <pc:sldChg chg="delSp modSp mod ord modTransition modNotesTx">
        <pc:chgData name="Long Lê Thành" userId="deba421b-2374-4cce-8e46-aa1e6dc1532f" providerId="ADAL" clId="{A66BDC95-B3CA-4048-B829-BF2CB0D2581A}" dt="2023-03-28T07:40:00.644" v="6364" actId="20577"/>
        <pc:sldMkLst>
          <pc:docMk/>
          <pc:sldMk cId="1639799154" sldId="258"/>
        </pc:sldMkLst>
        <pc:spChg chg="del">
          <ac:chgData name="Long Lê Thành" userId="deba421b-2374-4cce-8e46-aa1e6dc1532f" providerId="ADAL" clId="{A66BDC95-B3CA-4048-B829-BF2CB0D2581A}" dt="2023-03-28T05:43:04.514" v="5161" actId="478"/>
          <ac:spMkLst>
            <pc:docMk/>
            <pc:sldMk cId="1639799154" sldId="258"/>
            <ac:spMk id="4" creationId="{DB056174-CBC5-7B48-9681-7DDAC423337E}"/>
          </ac:spMkLst>
        </pc:spChg>
        <pc:spChg chg="mod">
          <ac:chgData name="Long Lê Thành" userId="deba421b-2374-4cce-8e46-aa1e6dc1532f" providerId="ADAL" clId="{A66BDC95-B3CA-4048-B829-BF2CB0D2581A}" dt="2023-03-28T05:43:42.793" v="5176"/>
          <ac:spMkLst>
            <pc:docMk/>
            <pc:sldMk cId="1639799154" sldId="258"/>
            <ac:spMk id="5" creationId="{D593FA18-50D6-0344-B477-1D7C91CF4029}"/>
          </ac:spMkLst>
        </pc:spChg>
        <pc:graphicFrameChg chg="mod modGraphic">
          <ac:chgData name="Long Lê Thành" userId="deba421b-2374-4cce-8e46-aa1e6dc1532f" providerId="ADAL" clId="{A66BDC95-B3CA-4048-B829-BF2CB0D2581A}" dt="2023-03-28T07:38:14.200" v="6313" actId="404"/>
          <ac:graphicFrameMkLst>
            <pc:docMk/>
            <pc:sldMk cId="1639799154" sldId="258"/>
            <ac:graphicFrameMk id="8" creationId="{581A3E2D-0562-CF7D-FC50-6C7DAD3800A0}"/>
          </ac:graphicFrameMkLst>
        </pc:graphicFrameChg>
      </pc:sldChg>
      <pc:sldChg chg="del">
        <pc:chgData name="Long Lê Thành" userId="deba421b-2374-4cce-8e46-aa1e6dc1532f" providerId="ADAL" clId="{A66BDC95-B3CA-4048-B829-BF2CB0D2581A}" dt="2023-03-28T05:21:56.333" v="4217" actId="2696"/>
        <pc:sldMkLst>
          <pc:docMk/>
          <pc:sldMk cId="4212917468" sldId="260"/>
        </pc:sldMkLst>
      </pc:sldChg>
      <pc:sldChg chg="addSp delSp modSp mod modTransition modClrScheme chgLayout">
        <pc:chgData name="Long Lê Thành" userId="deba421b-2374-4cce-8e46-aa1e6dc1532f" providerId="ADAL" clId="{A66BDC95-B3CA-4048-B829-BF2CB0D2581A}" dt="2023-03-28T06:30:13.413" v="5902"/>
        <pc:sldMkLst>
          <pc:docMk/>
          <pc:sldMk cId="1527386939" sldId="261"/>
        </pc:sldMkLst>
        <pc:spChg chg="mod ord">
          <ac:chgData name="Long Lê Thành" userId="deba421b-2374-4cce-8e46-aa1e6dc1532f" providerId="ADAL" clId="{A66BDC95-B3CA-4048-B829-BF2CB0D2581A}" dt="2023-03-28T05:46:33.965" v="5225" actId="20577"/>
          <ac:spMkLst>
            <pc:docMk/>
            <pc:sldMk cId="1527386939" sldId="261"/>
            <ac:spMk id="2" creationId="{D543047E-FBFD-4F79-BCA5-10E69740F030}"/>
          </ac:spMkLst>
        </pc:spChg>
        <pc:spChg chg="del mod ord">
          <ac:chgData name="Long Lê Thành" userId="deba421b-2374-4cce-8e46-aa1e6dc1532f" providerId="ADAL" clId="{A66BDC95-B3CA-4048-B829-BF2CB0D2581A}" dt="2023-03-28T05:45:19.827" v="5212" actId="478"/>
          <ac:spMkLst>
            <pc:docMk/>
            <pc:sldMk cId="1527386939" sldId="261"/>
            <ac:spMk id="3" creationId="{6DB30D50-1377-244D-A1A4-32FB836C1F3A}"/>
          </ac:spMkLst>
        </pc:spChg>
        <pc:spChg chg="mod ord">
          <ac:chgData name="Long Lê Thành" userId="deba421b-2374-4cce-8e46-aa1e6dc1532f" providerId="ADAL" clId="{A66BDC95-B3CA-4048-B829-BF2CB0D2581A}" dt="2023-03-28T05:45:16.002" v="5210"/>
          <ac:spMkLst>
            <pc:docMk/>
            <pc:sldMk cId="1527386939" sldId="261"/>
            <ac:spMk id="5" creationId="{AA926C73-F226-914E-AC56-BF3172765F9F}"/>
          </ac:spMkLst>
        </pc:spChg>
        <pc:spChg chg="mod ord">
          <ac:chgData name="Long Lê Thành" userId="deba421b-2374-4cce-8e46-aa1e6dc1532f" providerId="ADAL" clId="{A66BDC95-B3CA-4048-B829-BF2CB0D2581A}" dt="2023-03-28T05:23:33.118" v="4290" actId="700"/>
          <ac:spMkLst>
            <pc:docMk/>
            <pc:sldMk cId="1527386939" sldId="261"/>
            <ac:spMk id="7" creationId="{50A86E01-62BB-5145-A6C3-515717DD327C}"/>
          </ac:spMkLst>
        </pc:spChg>
        <pc:spChg chg="add del mod ord">
          <ac:chgData name="Long Lê Thành" userId="deba421b-2374-4cce-8e46-aa1e6dc1532f" providerId="ADAL" clId="{A66BDC95-B3CA-4048-B829-BF2CB0D2581A}" dt="2023-03-28T05:12:07.947" v="4169" actId="478"/>
          <ac:spMkLst>
            <pc:docMk/>
            <pc:sldMk cId="1527386939" sldId="261"/>
            <ac:spMk id="8" creationId="{00BCF620-9EEE-8677-5D12-4D54004E18A5}"/>
          </ac:spMkLst>
        </pc:spChg>
        <pc:spChg chg="add mod ord">
          <ac:chgData name="Long Lê Thành" userId="deba421b-2374-4cce-8e46-aa1e6dc1532f" providerId="ADAL" clId="{A66BDC95-B3CA-4048-B829-BF2CB0D2581A}" dt="2023-03-28T05:42:51.047" v="5158" actId="1076"/>
          <ac:spMkLst>
            <pc:docMk/>
            <pc:sldMk cId="1527386939" sldId="261"/>
            <ac:spMk id="10" creationId="{0574103F-DF08-AA60-83C1-A920C60D554C}"/>
          </ac:spMkLst>
        </pc:spChg>
        <pc:spChg chg="add del mod">
          <ac:chgData name="Long Lê Thành" userId="deba421b-2374-4cce-8e46-aa1e6dc1532f" providerId="ADAL" clId="{A66BDC95-B3CA-4048-B829-BF2CB0D2581A}" dt="2023-03-28T05:45:09.373" v="5204"/>
          <ac:spMkLst>
            <pc:docMk/>
            <pc:sldMk cId="1527386939" sldId="261"/>
            <ac:spMk id="11" creationId="{B379E561-3A2B-D274-4A64-F8A6AC40E2D2}"/>
          </ac:spMkLst>
        </pc:spChg>
        <pc:spChg chg="add del mod">
          <ac:chgData name="Long Lê Thành" userId="deba421b-2374-4cce-8e46-aa1e6dc1532f" providerId="ADAL" clId="{A66BDC95-B3CA-4048-B829-BF2CB0D2581A}" dt="2023-03-28T05:12:19.731" v="4174" actId="478"/>
          <ac:spMkLst>
            <pc:docMk/>
            <pc:sldMk cId="1527386939" sldId="261"/>
            <ac:spMk id="12" creationId="{E6019F80-7E50-8929-EBE9-B6627C5294F5}"/>
          </ac:spMkLst>
        </pc:spChg>
        <pc:spChg chg="add del mod">
          <ac:chgData name="Long Lê Thành" userId="deba421b-2374-4cce-8e46-aa1e6dc1532f" providerId="ADAL" clId="{A66BDC95-B3CA-4048-B829-BF2CB0D2581A}" dt="2023-03-28T05:12:19.124" v="4173" actId="478"/>
          <ac:spMkLst>
            <pc:docMk/>
            <pc:sldMk cId="1527386939" sldId="261"/>
            <ac:spMk id="14" creationId="{A2F03EDA-0AE8-E4F5-DDCB-448DAA2BCA08}"/>
          </ac:spMkLst>
        </pc:spChg>
        <pc:spChg chg="add del mod">
          <ac:chgData name="Long Lê Thành" userId="deba421b-2374-4cce-8e46-aa1e6dc1532f" providerId="ADAL" clId="{A66BDC95-B3CA-4048-B829-BF2CB0D2581A}" dt="2023-03-28T05:12:17.250" v="4171" actId="478"/>
          <ac:spMkLst>
            <pc:docMk/>
            <pc:sldMk cId="1527386939" sldId="261"/>
            <ac:spMk id="16" creationId="{CB8AB030-01CC-B493-EBD4-F5BFD0ECDAF9}"/>
          </ac:spMkLst>
        </pc:spChg>
        <pc:spChg chg="add del mod">
          <ac:chgData name="Long Lê Thành" userId="deba421b-2374-4cce-8e46-aa1e6dc1532f" providerId="ADAL" clId="{A66BDC95-B3CA-4048-B829-BF2CB0D2581A}" dt="2023-03-28T05:12:18.553" v="4172" actId="478"/>
          <ac:spMkLst>
            <pc:docMk/>
            <pc:sldMk cId="1527386939" sldId="261"/>
            <ac:spMk id="18" creationId="{685B811C-ABEA-4BC4-2AC8-08A8EF3802EF}"/>
          </ac:spMkLst>
        </pc:spChg>
        <pc:graphicFrameChg chg="del">
          <ac:chgData name="Long Lê Thành" userId="deba421b-2374-4cce-8e46-aa1e6dc1532f" providerId="ADAL" clId="{A66BDC95-B3CA-4048-B829-BF2CB0D2581A}" dt="2023-03-28T05:10:54.538" v="4102" actId="478"/>
          <ac:graphicFrameMkLst>
            <pc:docMk/>
            <pc:sldMk cId="1527386939" sldId="261"/>
            <ac:graphicFrameMk id="4" creationId="{5A839DA0-FCCD-084E-87E3-CCD098AB7F71}"/>
          </ac:graphicFrameMkLst>
        </pc:graphicFrameChg>
        <pc:graphicFrameChg chg="del mod ord">
          <ac:chgData name="Long Lê Thành" userId="deba421b-2374-4cce-8e46-aa1e6dc1532f" providerId="ADAL" clId="{A66BDC95-B3CA-4048-B829-BF2CB0D2581A}" dt="2023-03-28T05:10:58" v="4103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graphicFrameChg chg="add del mod modGraphic">
          <ac:chgData name="Long Lê Thành" userId="deba421b-2374-4cce-8e46-aa1e6dc1532f" providerId="ADAL" clId="{A66BDC95-B3CA-4048-B829-BF2CB0D2581A}" dt="2023-03-28T05:23:24.206" v="4289" actId="478"/>
          <ac:graphicFrameMkLst>
            <pc:docMk/>
            <pc:sldMk cId="1527386939" sldId="261"/>
            <ac:graphicFrameMk id="9" creationId="{2EB85C50-07F6-3663-BB83-57FD36D02397}"/>
          </ac:graphicFrameMkLst>
        </pc:graphicFrameChg>
      </pc:sldChg>
      <pc:sldChg chg="del">
        <pc:chgData name="Long Lê Thành" userId="deba421b-2374-4cce-8e46-aa1e6dc1532f" providerId="ADAL" clId="{A66BDC95-B3CA-4048-B829-BF2CB0D2581A}" dt="2023-03-28T05:22:05.645" v="4221" actId="47"/>
        <pc:sldMkLst>
          <pc:docMk/>
          <pc:sldMk cId="700209266" sldId="264"/>
        </pc:sldMkLst>
      </pc:sldChg>
      <pc:sldChg chg="del">
        <pc:chgData name="Long Lê Thành" userId="deba421b-2374-4cce-8e46-aa1e6dc1532f" providerId="ADAL" clId="{A66BDC95-B3CA-4048-B829-BF2CB0D2581A}" dt="2023-03-28T05:22:07.448" v="4223" actId="47"/>
        <pc:sldMkLst>
          <pc:docMk/>
          <pc:sldMk cId="2563119616" sldId="265"/>
        </pc:sldMkLst>
      </pc:sldChg>
      <pc:sldChg chg="del">
        <pc:chgData name="Long Lê Thành" userId="deba421b-2374-4cce-8e46-aa1e6dc1532f" providerId="ADAL" clId="{A66BDC95-B3CA-4048-B829-BF2CB0D2581A}" dt="2023-03-28T05:22:08.150" v="4224" actId="47"/>
        <pc:sldMkLst>
          <pc:docMk/>
          <pc:sldMk cId="2721508595" sldId="266"/>
        </pc:sldMkLst>
      </pc:sldChg>
      <pc:sldChg chg="del">
        <pc:chgData name="Long Lê Thành" userId="deba421b-2374-4cce-8e46-aa1e6dc1532f" providerId="ADAL" clId="{A66BDC95-B3CA-4048-B829-BF2CB0D2581A}" dt="2023-03-28T05:22:08.838" v="4225" actId="47"/>
        <pc:sldMkLst>
          <pc:docMk/>
          <pc:sldMk cId="445070695" sldId="267"/>
        </pc:sldMkLst>
      </pc:sldChg>
      <pc:sldChg chg="del">
        <pc:chgData name="Long Lê Thành" userId="deba421b-2374-4cce-8e46-aa1e6dc1532f" providerId="ADAL" clId="{A66BDC95-B3CA-4048-B829-BF2CB0D2581A}" dt="2023-03-28T05:22:04.703" v="4220" actId="47"/>
        <pc:sldMkLst>
          <pc:docMk/>
          <pc:sldMk cId="3396266754" sldId="269"/>
        </pc:sldMkLst>
      </pc:sldChg>
      <pc:sldChg chg="del">
        <pc:chgData name="Long Lê Thành" userId="deba421b-2374-4cce-8e46-aa1e6dc1532f" providerId="ADAL" clId="{A66BDC95-B3CA-4048-B829-BF2CB0D2581A}" dt="2023-03-28T05:22:06.491" v="4222" actId="47"/>
        <pc:sldMkLst>
          <pc:docMk/>
          <pc:sldMk cId="932498405" sldId="270"/>
        </pc:sldMkLst>
      </pc:sldChg>
      <pc:sldChg chg="del">
        <pc:chgData name="Long Lê Thành" userId="deba421b-2374-4cce-8e46-aa1e6dc1532f" providerId="ADAL" clId="{A66BDC95-B3CA-4048-B829-BF2CB0D2581A}" dt="2023-03-28T05:22:02.129" v="4219" actId="2696"/>
        <pc:sldMkLst>
          <pc:docMk/>
          <pc:sldMk cId="3335690284" sldId="271"/>
        </pc:sldMkLst>
      </pc:sldChg>
      <pc:sldChg chg="del">
        <pc:chgData name="Long Lê Thành" userId="deba421b-2374-4cce-8e46-aa1e6dc1532f" providerId="ADAL" clId="{A66BDC95-B3CA-4048-B829-BF2CB0D2581A}" dt="2023-03-28T05:21:58.834" v="4218" actId="2696"/>
        <pc:sldMkLst>
          <pc:docMk/>
          <pc:sldMk cId="2639983765" sldId="273"/>
        </pc:sldMkLst>
      </pc:sldChg>
      <pc:sldChg chg="addSp delSp modSp mod modTransition">
        <pc:chgData name="Long Lê Thành" userId="deba421b-2374-4cce-8e46-aa1e6dc1532f" providerId="ADAL" clId="{A66BDC95-B3CA-4048-B829-BF2CB0D2581A}" dt="2023-03-28T06:30:13.413" v="5902"/>
        <pc:sldMkLst>
          <pc:docMk/>
          <pc:sldMk cId="926184573" sldId="275"/>
        </pc:sldMkLst>
        <pc:spChg chg="mod">
          <ac:chgData name="Long Lê Thành" userId="deba421b-2374-4cce-8e46-aa1e6dc1532f" providerId="ADAL" clId="{A66BDC95-B3CA-4048-B829-BF2CB0D2581A}" dt="2023-03-28T05:22:34.949" v="4288" actId="20577"/>
          <ac:spMkLst>
            <pc:docMk/>
            <pc:sldMk cId="926184573" sldId="275"/>
            <ac:spMk id="3" creationId="{BABC2CE0-8806-4B2A-A10A-32984D317434}"/>
          </ac:spMkLst>
        </pc:spChg>
        <pc:picChg chg="add del mod">
          <ac:chgData name="Long Lê Thành" userId="deba421b-2374-4cce-8e46-aa1e6dc1532f" providerId="ADAL" clId="{A66BDC95-B3CA-4048-B829-BF2CB0D2581A}" dt="2023-03-27T08:10:30.948" v="305" actId="478"/>
          <ac:picMkLst>
            <pc:docMk/>
            <pc:sldMk cId="926184573" sldId="275"/>
            <ac:picMk id="5" creationId="{996FB665-C025-2818-052F-D10DD4DF78EF}"/>
          </ac:picMkLst>
        </pc:picChg>
      </pc:sldChg>
      <pc:sldChg chg="addSp delSp modSp mod modTransition">
        <pc:chgData name="Long Lê Thành" userId="deba421b-2374-4cce-8e46-aa1e6dc1532f" providerId="ADAL" clId="{A66BDC95-B3CA-4048-B829-BF2CB0D2581A}" dt="2023-03-28T06:30:13.413" v="5902"/>
        <pc:sldMkLst>
          <pc:docMk/>
          <pc:sldMk cId="3023436751" sldId="276"/>
        </pc:sldMkLst>
        <pc:spChg chg="del">
          <ac:chgData name="Long Lê Thành" userId="deba421b-2374-4cce-8e46-aa1e6dc1532f" providerId="ADAL" clId="{A66BDC95-B3CA-4048-B829-BF2CB0D2581A}" dt="2023-03-28T05:43:02.070" v="5160" actId="478"/>
          <ac:spMkLst>
            <pc:docMk/>
            <pc:sldMk cId="3023436751" sldId="276"/>
            <ac:spMk id="4" creationId="{E3D5B73B-8E20-2A5B-8535-171A4946F5F4}"/>
          </ac:spMkLst>
        </pc:spChg>
        <pc:spChg chg="add del mod">
          <ac:chgData name="Long Lê Thành" userId="deba421b-2374-4cce-8e46-aa1e6dc1532f" providerId="ADAL" clId="{A66BDC95-B3CA-4048-B829-BF2CB0D2581A}" dt="2023-03-28T05:43:39.626" v="5175"/>
          <ac:spMkLst>
            <pc:docMk/>
            <pc:sldMk cId="3023436751" sldId="276"/>
            <ac:spMk id="5" creationId="{8567B451-EBDC-EFC0-E559-AF64DB9EFDD8}"/>
          </ac:spMkLst>
        </pc:spChg>
      </pc:sldChg>
      <pc:sldChg chg="addSp delSp modSp mod modTransition modClrScheme delAnim modAnim chgLayout">
        <pc:chgData name="Long Lê Thành" userId="deba421b-2374-4cce-8e46-aa1e6dc1532f" providerId="ADAL" clId="{A66BDC95-B3CA-4048-B829-BF2CB0D2581A}" dt="2023-03-28T08:31:51.259" v="7398" actId="20577"/>
        <pc:sldMkLst>
          <pc:docMk/>
          <pc:sldMk cId="3357653912" sldId="277"/>
        </pc:sldMkLst>
        <pc:spChg chg="mod ord">
          <ac:chgData name="Long Lê Thành" userId="deba421b-2374-4cce-8e46-aa1e6dc1532f" providerId="ADAL" clId="{A66BDC95-B3CA-4048-B829-BF2CB0D2581A}" dt="2023-03-28T08:31:51.259" v="7398" actId="20577"/>
          <ac:spMkLst>
            <pc:docMk/>
            <pc:sldMk cId="3357653912" sldId="277"/>
            <ac:spMk id="2" creationId="{98BA0F32-B4F3-49E6-0B00-8ACE06C27D14}"/>
          </ac:spMkLst>
        </pc:spChg>
        <pc:spChg chg="add del mod">
          <ac:chgData name="Long Lê Thành" userId="deba421b-2374-4cce-8e46-aa1e6dc1532f" providerId="ADAL" clId="{A66BDC95-B3CA-4048-B829-BF2CB0D2581A}" dt="2023-03-27T23:00:03.662" v="1627" actId="478"/>
          <ac:spMkLst>
            <pc:docMk/>
            <pc:sldMk cId="3357653912" sldId="277"/>
            <ac:spMk id="4" creationId="{8EA5AA86-63E4-A776-A439-940C39589D84}"/>
          </ac:spMkLst>
        </pc:spChg>
        <pc:spChg chg="add del mod">
          <ac:chgData name="Long Lê Thành" userId="deba421b-2374-4cce-8e46-aa1e6dc1532f" providerId="ADAL" clId="{A66BDC95-B3CA-4048-B829-BF2CB0D2581A}" dt="2023-03-28T06:41:04.477" v="5973" actId="478"/>
          <ac:spMkLst>
            <pc:docMk/>
            <pc:sldMk cId="3357653912" sldId="277"/>
            <ac:spMk id="7" creationId="{107D5F1B-C178-287A-C0D3-7EC5161AEF54}"/>
          </ac:spMkLst>
        </pc:spChg>
        <pc:spChg chg="add del mod">
          <ac:chgData name="Long Lê Thành" userId="deba421b-2374-4cce-8e46-aa1e6dc1532f" providerId="ADAL" clId="{A66BDC95-B3CA-4048-B829-BF2CB0D2581A}" dt="2023-03-28T06:41:05.766" v="5974" actId="478"/>
          <ac:spMkLst>
            <pc:docMk/>
            <pc:sldMk cId="3357653912" sldId="277"/>
            <ac:spMk id="8" creationId="{62078E93-2B50-5755-E778-F836750123BD}"/>
          </ac:spMkLst>
        </pc:spChg>
        <pc:spChg chg="add del mod">
          <ac:chgData name="Long Lê Thành" userId="deba421b-2374-4cce-8e46-aa1e6dc1532f" providerId="ADAL" clId="{A66BDC95-B3CA-4048-B829-BF2CB0D2581A}" dt="2023-03-28T06:41:06.542" v="5975" actId="478"/>
          <ac:spMkLst>
            <pc:docMk/>
            <pc:sldMk cId="3357653912" sldId="277"/>
            <ac:spMk id="9" creationId="{8F8C1028-9C65-0E52-BEE3-5FC4B3EC986F}"/>
          </ac:spMkLst>
        </pc:spChg>
        <pc:spChg chg="add del mod ord">
          <ac:chgData name="Long Lê Thành" userId="deba421b-2374-4cce-8e46-aa1e6dc1532f" providerId="ADAL" clId="{A66BDC95-B3CA-4048-B829-BF2CB0D2581A}" dt="2023-03-27T23:00:52.160" v="1638" actId="700"/>
          <ac:spMkLst>
            <pc:docMk/>
            <pc:sldMk cId="3357653912" sldId="277"/>
            <ac:spMk id="12" creationId="{D91BD11E-488C-5432-0048-4EFE633D94EC}"/>
          </ac:spMkLst>
        </pc:spChg>
        <pc:spChg chg="add del mod ord">
          <ac:chgData name="Long Lê Thành" userId="deba421b-2374-4cce-8e46-aa1e6dc1532f" providerId="ADAL" clId="{A66BDC95-B3CA-4048-B829-BF2CB0D2581A}" dt="2023-03-27T23:00:52.160" v="1638" actId="700"/>
          <ac:spMkLst>
            <pc:docMk/>
            <pc:sldMk cId="3357653912" sldId="277"/>
            <ac:spMk id="13" creationId="{3C712B7C-E88C-849E-B527-60725914DD0F}"/>
          </ac:spMkLst>
        </pc:spChg>
        <pc:spChg chg="add del mod ord">
          <ac:chgData name="Long Lê Thành" userId="deba421b-2374-4cce-8e46-aa1e6dc1532f" providerId="ADAL" clId="{A66BDC95-B3CA-4048-B829-BF2CB0D2581A}" dt="2023-03-27T23:00:52.160" v="1638" actId="700"/>
          <ac:spMkLst>
            <pc:docMk/>
            <pc:sldMk cId="3357653912" sldId="277"/>
            <ac:spMk id="14" creationId="{CAF1F127-6AF7-2610-2554-3114C4CA1A35}"/>
          </ac:spMkLst>
        </pc:spChg>
        <pc:spChg chg="del mod ord">
          <ac:chgData name="Long Lê Thành" userId="deba421b-2374-4cce-8e46-aa1e6dc1532f" providerId="ADAL" clId="{A66BDC95-B3CA-4048-B829-BF2CB0D2581A}" dt="2023-03-28T05:43:08.509" v="5163" actId="478"/>
          <ac:spMkLst>
            <pc:docMk/>
            <pc:sldMk cId="3357653912" sldId="277"/>
            <ac:spMk id="15" creationId="{BECE5F15-A1A9-C984-ADFA-3E8C56ED0C95}"/>
          </ac:spMkLst>
        </pc:spChg>
        <pc:spChg chg="mod ord">
          <ac:chgData name="Long Lê Thành" userId="deba421b-2374-4cce-8e46-aa1e6dc1532f" providerId="ADAL" clId="{A66BDC95-B3CA-4048-B829-BF2CB0D2581A}" dt="2023-03-28T05:43:49.394" v="5178"/>
          <ac:spMkLst>
            <pc:docMk/>
            <pc:sldMk cId="3357653912" sldId="277"/>
            <ac:spMk id="16" creationId="{C92CEF77-C2D6-09FE-98EE-7B3444D61B24}"/>
          </ac:spMkLst>
        </pc:spChg>
        <pc:spChg chg="mod ord">
          <ac:chgData name="Long Lê Thành" userId="deba421b-2374-4cce-8e46-aa1e6dc1532f" providerId="ADAL" clId="{A66BDC95-B3CA-4048-B829-BF2CB0D2581A}" dt="2023-03-27T23:00:52.160" v="1638" actId="700"/>
          <ac:spMkLst>
            <pc:docMk/>
            <pc:sldMk cId="3357653912" sldId="277"/>
            <ac:spMk id="17" creationId="{8CA465BE-8E92-4CC2-EF5A-21AE6F92D9D6}"/>
          </ac:spMkLst>
        </pc:spChg>
        <pc:spChg chg="add del mod">
          <ac:chgData name="Long Lê Thành" userId="deba421b-2374-4cce-8e46-aa1e6dc1532f" providerId="ADAL" clId="{A66BDC95-B3CA-4048-B829-BF2CB0D2581A}" dt="2023-03-26T15:58:42.409" v="17" actId="931"/>
          <ac:spMkLst>
            <pc:docMk/>
            <pc:sldMk cId="3357653912" sldId="277"/>
            <ac:spMk id="22" creationId="{7103DCB7-4701-12F8-37CB-1F224A4F4A0B}"/>
          </ac:spMkLst>
        </pc:spChg>
        <pc:picChg chg="add del mod ord">
          <ac:chgData name="Long Lê Thành" userId="deba421b-2374-4cce-8e46-aa1e6dc1532f" providerId="ADAL" clId="{A66BDC95-B3CA-4048-B829-BF2CB0D2581A}" dt="2023-03-26T15:57:59.707" v="15" actId="21"/>
          <ac:picMkLst>
            <pc:docMk/>
            <pc:sldMk cId="3357653912" sldId="277"/>
            <ac:picMk id="4" creationId="{40536BCE-ACCC-D10F-1ACC-E038F893AC20}"/>
          </ac:picMkLst>
        </pc:picChg>
        <pc:picChg chg="add del mod">
          <ac:chgData name="Long Lê Thành" userId="deba421b-2374-4cce-8e46-aa1e6dc1532f" providerId="ADAL" clId="{A66BDC95-B3CA-4048-B829-BF2CB0D2581A}" dt="2023-03-27T22:59:57.364" v="1626"/>
          <ac:picMkLst>
            <pc:docMk/>
            <pc:sldMk cId="3357653912" sldId="277"/>
            <ac:picMk id="5" creationId="{8C6EE2F6-F183-FBF1-0F51-84DAB415B8FE}"/>
          </ac:picMkLst>
        </pc:picChg>
        <pc:picChg chg="add del mod">
          <ac:chgData name="Long Lê Thành" userId="deba421b-2374-4cce-8e46-aa1e6dc1532f" providerId="ADAL" clId="{A66BDC95-B3CA-4048-B829-BF2CB0D2581A}" dt="2023-03-27T22:59:53.657" v="1624" actId="478"/>
          <ac:picMkLst>
            <pc:docMk/>
            <pc:sldMk cId="3357653912" sldId="277"/>
            <ac:picMk id="6" creationId="{E93EFF39-9D06-E729-B2CB-669404AAE4B8}"/>
          </ac:picMkLst>
        </pc:picChg>
        <pc:picChg chg="add mod">
          <ac:chgData name="Long Lê Thành" userId="deba421b-2374-4cce-8e46-aa1e6dc1532f" providerId="ADAL" clId="{A66BDC95-B3CA-4048-B829-BF2CB0D2581A}" dt="2023-03-27T23:01:50.250" v="1668" actId="14100"/>
          <ac:picMkLst>
            <pc:docMk/>
            <pc:sldMk cId="3357653912" sldId="277"/>
            <ac:picMk id="11" creationId="{6172B203-987C-E211-B4AC-F287FF05F08F}"/>
          </ac:picMkLst>
        </pc:picChg>
        <pc:picChg chg="add del mod">
          <ac:chgData name="Long Lê Thành" userId="deba421b-2374-4cce-8e46-aa1e6dc1532f" providerId="ADAL" clId="{A66BDC95-B3CA-4048-B829-BF2CB0D2581A}" dt="2023-03-26T16:09:04.282" v="111" actId="478"/>
          <ac:picMkLst>
            <pc:docMk/>
            <pc:sldMk cId="3357653912" sldId="277"/>
            <ac:picMk id="11" creationId="{693622C5-7775-CFBB-1CFA-D7AC0221BCD9}"/>
          </ac:picMkLst>
        </pc:picChg>
      </pc:sldChg>
      <pc:sldChg chg="new del">
        <pc:chgData name="Long Lê Thành" userId="deba421b-2374-4cce-8e46-aa1e6dc1532f" providerId="ADAL" clId="{A66BDC95-B3CA-4048-B829-BF2CB0D2581A}" dt="2023-03-26T16:08:45.539" v="103" actId="680"/>
        <pc:sldMkLst>
          <pc:docMk/>
          <pc:sldMk cId="1964519868" sldId="278"/>
        </pc:sldMkLst>
      </pc:sldChg>
      <pc:sldChg chg="addSp delSp modSp add mod ord modTransition modClrScheme addAnim delAnim modAnim chgLayout">
        <pc:chgData name="Long Lê Thành" userId="deba421b-2374-4cce-8e46-aa1e6dc1532f" providerId="ADAL" clId="{A66BDC95-B3CA-4048-B829-BF2CB0D2581A}" dt="2023-03-28T08:31:47.206" v="7396" actId="20577"/>
        <pc:sldMkLst>
          <pc:docMk/>
          <pc:sldMk cId="3267154933" sldId="278"/>
        </pc:sldMkLst>
        <pc:spChg chg="mod">
          <ac:chgData name="Long Lê Thành" userId="deba421b-2374-4cce-8e46-aa1e6dc1532f" providerId="ADAL" clId="{A66BDC95-B3CA-4048-B829-BF2CB0D2581A}" dt="2023-03-28T08:31:47.206" v="7396" actId="20577"/>
          <ac:spMkLst>
            <pc:docMk/>
            <pc:sldMk cId="3267154933" sldId="278"/>
            <ac:spMk id="2" creationId="{98BA0F32-B4F3-49E6-0B00-8ACE06C27D14}"/>
          </ac:spMkLst>
        </pc:spChg>
        <pc:spChg chg="add del mod">
          <ac:chgData name="Long Lê Thành" userId="deba421b-2374-4cce-8e46-aa1e6dc1532f" providerId="ADAL" clId="{A66BDC95-B3CA-4048-B829-BF2CB0D2581A}" dt="2023-03-28T06:42:12.434" v="5992" actId="478"/>
          <ac:spMkLst>
            <pc:docMk/>
            <pc:sldMk cId="3267154933" sldId="278"/>
            <ac:spMk id="3" creationId="{E4CA9435-42D9-06F4-25E4-1D1B8FEBD3CF}"/>
          </ac:spMkLst>
        </pc:spChg>
        <pc:spChg chg="add del mod">
          <ac:chgData name="Long Lê Thành" userId="deba421b-2374-4cce-8e46-aa1e6dc1532f" providerId="ADAL" clId="{A66BDC95-B3CA-4048-B829-BF2CB0D2581A}" dt="2023-03-27T23:48:37.733" v="1686" actId="931"/>
          <ac:spMkLst>
            <pc:docMk/>
            <pc:sldMk cId="3267154933" sldId="278"/>
            <ac:spMk id="4" creationId="{74C278DA-BD09-EB7D-E815-3CB5F9194294}"/>
          </ac:spMkLst>
        </pc:spChg>
        <pc:spChg chg="add del mod">
          <ac:chgData name="Long Lê Thành" userId="deba421b-2374-4cce-8e46-aa1e6dc1532f" providerId="ADAL" clId="{A66BDC95-B3CA-4048-B829-BF2CB0D2581A}" dt="2023-03-28T06:42:12.434" v="5992" actId="478"/>
          <ac:spMkLst>
            <pc:docMk/>
            <pc:sldMk cId="3267154933" sldId="278"/>
            <ac:spMk id="6" creationId="{2C0CA594-A63D-A927-8BD2-6CD1369A816F}"/>
          </ac:spMkLst>
        </pc:spChg>
        <pc:spChg chg="del mod ord">
          <ac:chgData name="Long Lê Thành" userId="deba421b-2374-4cce-8e46-aa1e6dc1532f" providerId="ADAL" clId="{A66BDC95-B3CA-4048-B829-BF2CB0D2581A}" dt="2023-03-28T06:41:08.668" v="5976" actId="478"/>
          <ac:spMkLst>
            <pc:docMk/>
            <pc:sldMk cId="3267154933" sldId="278"/>
            <ac:spMk id="7" creationId="{107D5F1B-C178-287A-C0D3-7EC5161AEF54}"/>
          </ac:spMkLst>
        </pc:spChg>
        <pc:spChg chg="del mod ord">
          <ac:chgData name="Long Lê Thành" userId="deba421b-2374-4cce-8e46-aa1e6dc1532f" providerId="ADAL" clId="{A66BDC95-B3CA-4048-B829-BF2CB0D2581A}" dt="2023-03-28T06:41:09.339" v="5977" actId="478"/>
          <ac:spMkLst>
            <pc:docMk/>
            <pc:sldMk cId="3267154933" sldId="278"/>
            <ac:spMk id="8" creationId="{62078E93-2B50-5755-E778-F836750123BD}"/>
          </ac:spMkLst>
        </pc:spChg>
        <pc:spChg chg="del mod">
          <ac:chgData name="Long Lê Thành" userId="deba421b-2374-4cce-8e46-aa1e6dc1532f" providerId="ADAL" clId="{A66BDC95-B3CA-4048-B829-BF2CB0D2581A}" dt="2023-03-28T06:41:12.576" v="5979" actId="478"/>
          <ac:spMkLst>
            <pc:docMk/>
            <pc:sldMk cId="3267154933" sldId="278"/>
            <ac:spMk id="9" creationId="{8F8C1028-9C65-0E52-BEE3-5FC4B3EC986F}"/>
          </ac:spMkLst>
        </pc:spChg>
        <pc:spChg chg="add del mod">
          <ac:chgData name="Long Lê Thành" userId="deba421b-2374-4cce-8e46-aa1e6dc1532f" providerId="ADAL" clId="{A66BDC95-B3CA-4048-B829-BF2CB0D2581A}" dt="2023-03-28T06:42:12.434" v="5992" actId="478"/>
          <ac:spMkLst>
            <pc:docMk/>
            <pc:sldMk cId="3267154933" sldId="278"/>
            <ac:spMk id="10" creationId="{BDA83970-43EB-2F03-420D-63D795B34131}"/>
          </ac:spMkLst>
        </pc:spChg>
        <pc:spChg chg="add del mod">
          <ac:chgData name="Long Lê Thành" userId="deba421b-2374-4cce-8e46-aa1e6dc1532f" providerId="ADAL" clId="{A66BDC95-B3CA-4048-B829-BF2CB0D2581A}" dt="2023-03-28T06:42:12.434" v="5992" actId="478"/>
          <ac:spMkLst>
            <pc:docMk/>
            <pc:sldMk cId="3267154933" sldId="278"/>
            <ac:spMk id="11" creationId="{80F2E040-EA91-48B6-99D8-E1D1B3EF95DF}"/>
          </ac:spMkLst>
        </pc:spChg>
        <pc:spChg chg="add del mod">
          <ac:chgData name="Long Lê Thành" userId="deba421b-2374-4cce-8e46-aa1e6dc1532f" providerId="ADAL" clId="{A66BDC95-B3CA-4048-B829-BF2CB0D2581A}" dt="2023-03-28T06:42:12.434" v="5992" actId="478"/>
          <ac:spMkLst>
            <pc:docMk/>
            <pc:sldMk cId="3267154933" sldId="278"/>
            <ac:spMk id="12" creationId="{EC0CA479-0F55-B278-3E9F-04085A059662}"/>
          </ac:spMkLst>
        </pc:spChg>
        <pc:spChg chg="add del mod">
          <ac:chgData name="Long Lê Thành" userId="deba421b-2374-4cce-8e46-aa1e6dc1532f" providerId="ADAL" clId="{A66BDC95-B3CA-4048-B829-BF2CB0D2581A}" dt="2023-03-28T05:43:26.341" v="5172" actId="478"/>
          <ac:spMkLst>
            <pc:docMk/>
            <pc:sldMk cId="3267154933" sldId="278"/>
            <ac:spMk id="15" creationId="{BECE5F15-A1A9-C984-ADFA-3E8C56ED0C95}"/>
          </ac:spMkLst>
        </pc:spChg>
        <pc:spChg chg="add del mod">
          <ac:chgData name="Long Lê Thành" userId="deba421b-2374-4cce-8e46-aa1e6dc1532f" providerId="ADAL" clId="{A66BDC95-B3CA-4048-B829-BF2CB0D2581A}" dt="2023-03-28T05:43:23.695" v="5170" actId="478"/>
          <ac:spMkLst>
            <pc:docMk/>
            <pc:sldMk cId="3267154933" sldId="278"/>
            <ac:spMk id="16" creationId="{C92CEF77-C2D6-09FE-98EE-7B3444D61B24}"/>
          </ac:spMkLst>
        </pc:spChg>
        <pc:spChg chg="mod">
          <ac:chgData name="Long Lê Thành" userId="deba421b-2374-4cce-8e46-aa1e6dc1532f" providerId="ADAL" clId="{A66BDC95-B3CA-4048-B829-BF2CB0D2581A}" dt="2023-03-26T16:31:07.329" v="124" actId="26606"/>
          <ac:spMkLst>
            <pc:docMk/>
            <pc:sldMk cId="3267154933" sldId="278"/>
            <ac:spMk id="17" creationId="{8CA465BE-8E92-4CC2-EF5A-21AE6F92D9D6}"/>
          </ac:spMkLst>
        </pc:spChg>
        <pc:spChg chg="add del mod">
          <ac:chgData name="Long Lê Thành" userId="deba421b-2374-4cce-8e46-aa1e6dc1532f" providerId="ADAL" clId="{A66BDC95-B3CA-4048-B829-BF2CB0D2581A}" dt="2023-03-28T06:41:56.380" v="5986" actId="478"/>
          <ac:spMkLst>
            <pc:docMk/>
            <pc:sldMk cId="3267154933" sldId="278"/>
            <ac:spMk id="19" creationId="{106E23FF-F023-F042-78BE-2E37D1B40860}"/>
          </ac:spMkLst>
        </pc:spChg>
        <pc:spChg chg="add mod">
          <ac:chgData name="Long Lê Thành" userId="deba421b-2374-4cce-8e46-aa1e6dc1532f" providerId="ADAL" clId="{A66BDC95-B3CA-4048-B829-BF2CB0D2581A}" dt="2023-03-28T06:42:14.023" v="5993" actId="478"/>
          <ac:spMkLst>
            <pc:docMk/>
            <pc:sldMk cId="3267154933" sldId="278"/>
            <ac:spMk id="21" creationId="{D9C29F26-8E1E-298D-DC4A-3DFF6559AA79}"/>
          </ac:spMkLst>
        </pc:spChg>
        <pc:spChg chg="add mod">
          <ac:chgData name="Long Lê Thành" userId="deba421b-2374-4cce-8e46-aa1e6dc1532f" providerId="ADAL" clId="{A66BDC95-B3CA-4048-B829-BF2CB0D2581A}" dt="2023-03-28T06:42:21.868" v="5996" actId="1076"/>
          <ac:spMkLst>
            <pc:docMk/>
            <pc:sldMk cId="3267154933" sldId="278"/>
            <ac:spMk id="23" creationId="{6BD5FC47-1220-82EC-CA10-9C17E5E2BE67}"/>
          </ac:spMkLst>
        </pc:spChg>
        <pc:picChg chg="add del mod ord">
          <ac:chgData name="Long Lê Thành" userId="deba421b-2374-4cce-8e46-aa1e6dc1532f" providerId="ADAL" clId="{A66BDC95-B3CA-4048-B829-BF2CB0D2581A}" dt="2023-03-27T23:48:28.241" v="1685" actId="478"/>
          <ac:picMkLst>
            <pc:docMk/>
            <pc:sldMk cId="3267154933" sldId="278"/>
            <ac:picMk id="5" creationId="{67D7B38D-FB3B-8997-BFE6-BE2FD02AB9E6}"/>
          </ac:picMkLst>
        </pc:picChg>
        <pc:picChg chg="del">
          <ac:chgData name="Long Lê Thành" userId="deba421b-2374-4cce-8e46-aa1e6dc1532f" providerId="ADAL" clId="{A66BDC95-B3CA-4048-B829-BF2CB0D2581A}" dt="2023-03-26T16:08:58.147" v="106" actId="478"/>
          <ac:picMkLst>
            <pc:docMk/>
            <pc:sldMk cId="3267154933" sldId="278"/>
            <ac:picMk id="6" creationId="{E93EFF39-9D06-E729-B2CB-669404AAE4B8}"/>
          </ac:picMkLst>
        </pc:picChg>
        <pc:picChg chg="del">
          <ac:chgData name="Long Lê Thành" userId="deba421b-2374-4cce-8e46-aa1e6dc1532f" providerId="ADAL" clId="{A66BDC95-B3CA-4048-B829-BF2CB0D2581A}" dt="2023-03-26T16:08:54.092" v="105" actId="21"/>
          <ac:picMkLst>
            <pc:docMk/>
            <pc:sldMk cId="3267154933" sldId="278"/>
            <ac:picMk id="11" creationId="{693622C5-7775-CFBB-1CFA-D7AC0221BCD9}"/>
          </ac:picMkLst>
        </pc:picChg>
        <pc:picChg chg="add del mod">
          <ac:chgData name="Long Lê Thành" userId="deba421b-2374-4cce-8e46-aa1e6dc1532f" providerId="ADAL" clId="{A66BDC95-B3CA-4048-B829-BF2CB0D2581A}" dt="2023-03-28T06:42:14.023" v="5993" actId="478"/>
          <ac:picMkLst>
            <pc:docMk/>
            <pc:sldMk cId="3267154933" sldId="278"/>
            <ac:picMk id="14" creationId="{E102C79E-ABA8-49D2-1014-44E7EB4B8A5E}"/>
          </ac:picMkLst>
        </pc:picChg>
        <pc:picChg chg="add mod">
          <ac:chgData name="Long Lê Thành" userId="deba421b-2374-4cce-8e46-aa1e6dc1532f" providerId="ADAL" clId="{A66BDC95-B3CA-4048-B829-BF2CB0D2581A}" dt="2023-03-28T06:42:21.868" v="5996" actId="1076"/>
          <ac:picMkLst>
            <pc:docMk/>
            <pc:sldMk cId="3267154933" sldId="278"/>
            <ac:picMk id="22" creationId="{BFD4A42A-E916-3678-17BF-FD24FA6E0D53}"/>
          </ac:picMkLst>
        </pc:picChg>
      </pc:sldChg>
      <pc:sldChg chg="addSp delSp modSp new mod ord modTransition setBg modClrScheme modAnim chgLayout modNotesTx">
        <pc:chgData name="Long Lê Thành" userId="deba421b-2374-4cce-8e46-aa1e6dc1532f" providerId="ADAL" clId="{A66BDC95-B3CA-4048-B829-BF2CB0D2581A}" dt="2023-03-28T08:09:20.787" v="7011" actId="20577"/>
        <pc:sldMkLst>
          <pc:docMk/>
          <pc:sldMk cId="2929193066" sldId="279"/>
        </pc:sldMkLst>
        <pc:spChg chg="del">
          <ac:chgData name="Long Lê Thành" userId="deba421b-2374-4cce-8e46-aa1e6dc1532f" providerId="ADAL" clId="{A66BDC95-B3CA-4048-B829-BF2CB0D2581A}" dt="2023-03-27T17:31:42.044" v="307" actId="478"/>
          <ac:spMkLst>
            <pc:docMk/>
            <pc:sldMk cId="2929193066" sldId="279"/>
            <ac:spMk id="2" creationId="{FE733180-2A3B-7119-2B76-5B21B1B6D87D}"/>
          </ac:spMkLst>
        </pc:spChg>
        <pc:spChg chg="del">
          <ac:chgData name="Long Lê Thành" userId="deba421b-2374-4cce-8e46-aa1e6dc1532f" providerId="ADAL" clId="{A66BDC95-B3CA-4048-B829-BF2CB0D2581A}" dt="2023-03-27T17:31:50.585" v="308" actId="931"/>
          <ac:spMkLst>
            <pc:docMk/>
            <pc:sldMk cId="2929193066" sldId="279"/>
            <ac:spMk id="3" creationId="{64E2A9BF-005E-4E86-99FE-F208C357DB63}"/>
          </ac:spMkLst>
        </pc:spChg>
        <pc:spChg chg="mod modVis">
          <ac:chgData name="Long Lê Thành" userId="deba421b-2374-4cce-8e46-aa1e6dc1532f" providerId="ADAL" clId="{A66BDC95-B3CA-4048-B829-BF2CB0D2581A}" dt="2023-03-27T17:32:11.423" v="316" actId="26606"/>
          <ac:spMkLst>
            <pc:docMk/>
            <pc:sldMk cId="2929193066" sldId="279"/>
            <ac:spMk id="4" creationId="{983A636C-DDAC-4A0D-1E05-FE25E50DE9DC}"/>
          </ac:spMkLst>
        </pc:spChg>
        <pc:spChg chg="del mod">
          <ac:chgData name="Long Lê Thành" userId="deba421b-2374-4cce-8e46-aa1e6dc1532f" providerId="ADAL" clId="{A66BDC95-B3CA-4048-B829-BF2CB0D2581A}" dt="2023-03-27T17:32:39.058" v="320" actId="478"/>
          <ac:spMkLst>
            <pc:docMk/>
            <pc:sldMk cId="2929193066" sldId="279"/>
            <ac:spMk id="5" creationId="{C0D0CE88-138A-26C2-0055-A1F67B1D83D3}"/>
          </ac:spMkLst>
        </pc:spChg>
        <pc:spChg chg="mod modVis">
          <ac:chgData name="Long Lê Thành" userId="deba421b-2374-4cce-8e46-aa1e6dc1532f" providerId="ADAL" clId="{A66BDC95-B3CA-4048-B829-BF2CB0D2581A}" dt="2023-03-27T17:32:11.423" v="316" actId="26606"/>
          <ac:spMkLst>
            <pc:docMk/>
            <pc:sldMk cId="2929193066" sldId="279"/>
            <ac:spMk id="6" creationId="{9AF7F541-792D-79A5-7760-866B59B7F888}"/>
          </ac:spMkLst>
        </pc:spChg>
        <pc:spChg chg="add del mod">
          <ac:chgData name="Long Lê Thành" userId="deba421b-2374-4cce-8e46-aa1e6dc1532f" providerId="ADAL" clId="{A66BDC95-B3CA-4048-B829-BF2CB0D2581A}" dt="2023-03-27T17:40:19.788" v="329" actId="478"/>
          <ac:spMkLst>
            <pc:docMk/>
            <pc:sldMk cId="2929193066" sldId="279"/>
            <ac:spMk id="9" creationId="{4F05F42A-8624-6254-2A68-AFBE8E179B5E}"/>
          </ac:spMkLst>
        </pc:spChg>
        <pc:spChg chg="add del mod">
          <ac:chgData name="Long Lê Thành" userId="deba421b-2374-4cce-8e46-aa1e6dc1532f" providerId="ADAL" clId="{A66BDC95-B3CA-4048-B829-BF2CB0D2581A}" dt="2023-03-27T17:40:15.600" v="328" actId="478"/>
          <ac:spMkLst>
            <pc:docMk/>
            <pc:sldMk cId="2929193066" sldId="279"/>
            <ac:spMk id="11" creationId="{F62BC067-F95F-2287-CBD6-B9593041004F}"/>
          </ac:spMkLst>
        </pc:spChg>
        <pc:spChg chg="add mod">
          <ac:chgData name="Long Lê Thành" userId="deba421b-2374-4cce-8e46-aa1e6dc1532f" providerId="ADAL" clId="{A66BDC95-B3CA-4048-B829-BF2CB0D2581A}" dt="2023-03-28T04:33:52.226" v="4027" actId="1076"/>
          <ac:spMkLst>
            <pc:docMk/>
            <pc:sldMk cId="2929193066" sldId="279"/>
            <ac:spMk id="14" creationId="{AFC0F635-02C9-67FA-2A92-F7FA3FB0C8E0}"/>
          </ac:spMkLst>
        </pc:spChg>
        <pc:spChg chg="add mod">
          <ac:chgData name="Long Lê Thành" userId="deba421b-2374-4cce-8e46-aa1e6dc1532f" providerId="ADAL" clId="{A66BDC95-B3CA-4048-B829-BF2CB0D2581A}" dt="2023-03-28T04:33:42.844" v="4026" actId="1076"/>
          <ac:spMkLst>
            <pc:docMk/>
            <pc:sldMk cId="2929193066" sldId="279"/>
            <ac:spMk id="15" creationId="{671EFB43-D261-8FEE-43C8-728D64365417}"/>
          </ac:spMkLst>
        </pc:spChg>
        <pc:spChg chg="add mod">
          <ac:chgData name="Long Lê Thành" userId="deba421b-2374-4cce-8e46-aa1e6dc1532f" providerId="ADAL" clId="{A66BDC95-B3CA-4048-B829-BF2CB0D2581A}" dt="2023-03-28T04:33:59.492" v="4030" actId="1076"/>
          <ac:spMkLst>
            <pc:docMk/>
            <pc:sldMk cId="2929193066" sldId="279"/>
            <ac:spMk id="16" creationId="{23C5A028-81F0-1511-1C2C-D523720640F5}"/>
          </ac:spMkLst>
        </pc:spChg>
        <pc:spChg chg="add mod">
          <ac:chgData name="Long Lê Thành" userId="deba421b-2374-4cce-8e46-aa1e6dc1532f" providerId="ADAL" clId="{A66BDC95-B3CA-4048-B829-BF2CB0D2581A}" dt="2023-03-28T04:31:41.237" v="4008" actId="1076"/>
          <ac:spMkLst>
            <pc:docMk/>
            <pc:sldMk cId="2929193066" sldId="279"/>
            <ac:spMk id="17" creationId="{E472267F-5B77-126B-8D3D-C9D627EEA84A}"/>
          </ac:spMkLst>
        </pc:spChg>
        <pc:spChg chg="add del">
          <ac:chgData name="Long Lê Thành" userId="deba421b-2374-4cce-8e46-aa1e6dc1532f" providerId="ADAL" clId="{A66BDC95-B3CA-4048-B829-BF2CB0D2581A}" dt="2023-03-27T17:40:53.423" v="334" actId="26606"/>
          <ac:spMkLst>
            <pc:docMk/>
            <pc:sldMk cId="2929193066" sldId="279"/>
            <ac:spMk id="18" creationId="{F3060C83-F051-4F0E-ABAD-AA0DFC48B218}"/>
          </ac:spMkLst>
        </pc:spChg>
        <pc:spChg chg="add mod">
          <ac:chgData name="Long Lê Thành" userId="deba421b-2374-4cce-8e46-aa1e6dc1532f" providerId="ADAL" clId="{A66BDC95-B3CA-4048-B829-BF2CB0D2581A}" dt="2023-03-28T04:32:33.163" v="4014" actId="1076"/>
          <ac:spMkLst>
            <pc:docMk/>
            <pc:sldMk cId="2929193066" sldId="279"/>
            <ac:spMk id="19" creationId="{5ED74C94-C18A-D049-F090-B343B460DCBF}"/>
          </ac:spMkLst>
        </pc:spChg>
        <pc:spChg chg="add del">
          <ac:chgData name="Long Lê Thành" userId="deba421b-2374-4cce-8e46-aa1e6dc1532f" providerId="ADAL" clId="{A66BDC95-B3CA-4048-B829-BF2CB0D2581A}" dt="2023-03-27T17:40:53.423" v="334" actId="26606"/>
          <ac:spMkLst>
            <pc:docMk/>
            <pc:sldMk cId="2929193066" sldId="279"/>
            <ac:spMk id="20" creationId="{83C98ABE-055B-441F-B07E-44F97F083C39}"/>
          </ac:spMkLst>
        </pc:spChg>
        <pc:spChg chg="add mod">
          <ac:chgData name="Long Lê Thành" userId="deba421b-2374-4cce-8e46-aa1e6dc1532f" providerId="ADAL" clId="{A66BDC95-B3CA-4048-B829-BF2CB0D2581A}" dt="2023-03-28T04:31:46.151" v="4010" actId="1076"/>
          <ac:spMkLst>
            <pc:docMk/>
            <pc:sldMk cId="2929193066" sldId="279"/>
            <ac:spMk id="21" creationId="{BBE7A15C-6A4D-742C-3F0D-543B20A6AF8A}"/>
          </ac:spMkLst>
        </pc:spChg>
        <pc:spChg chg="add del">
          <ac:chgData name="Long Lê Thành" userId="deba421b-2374-4cce-8e46-aa1e6dc1532f" providerId="ADAL" clId="{A66BDC95-B3CA-4048-B829-BF2CB0D2581A}" dt="2023-03-27T17:40:53.423" v="334" actId="26606"/>
          <ac:spMkLst>
            <pc:docMk/>
            <pc:sldMk cId="2929193066" sldId="279"/>
            <ac:spMk id="22" creationId="{29FDB030-9B49-4CED-8CCD-4D99382388AC}"/>
          </ac:spMkLst>
        </pc:spChg>
        <pc:spChg chg="add mod">
          <ac:chgData name="Long Lê Thành" userId="deba421b-2374-4cce-8e46-aa1e6dc1532f" providerId="ADAL" clId="{A66BDC95-B3CA-4048-B829-BF2CB0D2581A}" dt="2023-03-28T04:32:52.079" v="4020" actId="1076"/>
          <ac:spMkLst>
            <pc:docMk/>
            <pc:sldMk cId="2929193066" sldId="279"/>
            <ac:spMk id="23" creationId="{0B8725AA-77F6-AC3F-9A29-64ECEBAD4883}"/>
          </ac:spMkLst>
        </pc:spChg>
        <pc:spChg chg="add del">
          <ac:chgData name="Long Lê Thành" userId="deba421b-2374-4cce-8e46-aa1e6dc1532f" providerId="ADAL" clId="{A66BDC95-B3CA-4048-B829-BF2CB0D2581A}" dt="2023-03-27T17:40:53.423" v="334" actId="26606"/>
          <ac:spMkLst>
            <pc:docMk/>
            <pc:sldMk cId="2929193066" sldId="279"/>
            <ac:spMk id="24" creationId="{3783CA14-24A1-485C-8B30-D6A5D87987AD}"/>
          </ac:spMkLst>
        </pc:spChg>
        <pc:spChg chg="add mod">
          <ac:chgData name="Long Lê Thành" userId="deba421b-2374-4cce-8e46-aa1e6dc1532f" providerId="ADAL" clId="{A66BDC95-B3CA-4048-B829-BF2CB0D2581A}" dt="2023-03-28T04:32:42.801" v="4017" actId="1076"/>
          <ac:spMkLst>
            <pc:docMk/>
            <pc:sldMk cId="2929193066" sldId="279"/>
            <ac:spMk id="25" creationId="{88699A57-B2E6-A3B9-A0F2-F447FFAA7036}"/>
          </ac:spMkLst>
        </pc:spChg>
        <pc:spChg chg="add del">
          <ac:chgData name="Long Lê Thành" userId="deba421b-2374-4cce-8e46-aa1e6dc1532f" providerId="ADAL" clId="{A66BDC95-B3CA-4048-B829-BF2CB0D2581A}" dt="2023-03-27T17:40:53.423" v="334" actId="26606"/>
          <ac:spMkLst>
            <pc:docMk/>
            <pc:sldMk cId="2929193066" sldId="279"/>
            <ac:spMk id="26" creationId="{9A97C86A-04D6-40F7-AE84-31AB43E6A846}"/>
          </ac:spMkLst>
        </pc:spChg>
        <pc:spChg chg="add mod">
          <ac:chgData name="Long Lê Thành" userId="deba421b-2374-4cce-8e46-aa1e6dc1532f" providerId="ADAL" clId="{A66BDC95-B3CA-4048-B829-BF2CB0D2581A}" dt="2023-03-27T17:46:16.213" v="521" actId="1076"/>
          <ac:spMkLst>
            <pc:docMk/>
            <pc:sldMk cId="2929193066" sldId="279"/>
            <ac:spMk id="27" creationId="{115CEDE9-2A90-6A08-847E-4D6DABD6B82F}"/>
          </ac:spMkLst>
        </pc:spChg>
        <pc:spChg chg="add del">
          <ac:chgData name="Long Lê Thành" userId="deba421b-2374-4cce-8e46-aa1e6dc1532f" providerId="ADAL" clId="{A66BDC95-B3CA-4048-B829-BF2CB0D2581A}" dt="2023-03-27T17:40:53.423" v="334" actId="26606"/>
          <ac:spMkLst>
            <pc:docMk/>
            <pc:sldMk cId="2929193066" sldId="279"/>
            <ac:spMk id="28" creationId="{FF9F2414-84E8-453E-B1F3-389FDE8192D9}"/>
          </ac:spMkLst>
        </pc:spChg>
        <pc:spChg chg="add del">
          <ac:chgData name="Long Lê Thành" userId="deba421b-2374-4cce-8e46-aa1e6dc1532f" providerId="ADAL" clId="{A66BDC95-B3CA-4048-B829-BF2CB0D2581A}" dt="2023-03-27T17:40:53.423" v="334" actId="26606"/>
          <ac:spMkLst>
            <pc:docMk/>
            <pc:sldMk cId="2929193066" sldId="279"/>
            <ac:spMk id="30" creationId="{3ECA69A1-7536-43AC-85EF-C7106179F5ED}"/>
          </ac:spMkLst>
        </pc:spChg>
        <pc:spChg chg="add mod">
          <ac:chgData name="Long Lê Thành" userId="deba421b-2374-4cce-8e46-aa1e6dc1532f" providerId="ADAL" clId="{A66BDC95-B3CA-4048-B829-BF2CB0D2581A}" dt="2023-03-28T04:33:07.455" v="4023" actId="1076"/>
          <ac:spMkLst>
            <pc:docMk/>
            <pc:sldMk cId="2929193066" sldId="279"/>
            <ac:spMk id="31" creationId="{837BF51B-6884-5F7C-9A1A-6B1B830B2E80}"/>
          </ac:spMkLst>
        </pc:spChg>
        <pc:spChg chg="add">
          <ac:chgData name="Long Lê Thành" userId="deba421b-2374-4cce-8e46-aa1e6dc1532f" providerId="ADAL" clId="{A66BDC95-B3CA-4048-B829-BF2CB0D2581A}" dt="2023-03-27T17:40:53.436" v="335" actId="26606"/>
          <ac:spMkLst>
            <pc:docMk/>
            <pc:sldMk cId="2929193066" sldId="279"/>
            <ac:spMk id="32" creationId="{AB8C311F-7253-4AED-9701-7FC0708C41C7}"/>
          </ac:spMkLst>
        </pc:spChg>
        <pc:spChg chg="add">
          <ac:chgData name="Long Lê Thành" userId="deba421b-2374-4cce-8e46-aa1e6dc1532f" providerId="ADAL" clId="{A66BDC95-B3CA-4048-B829-BF2CB0D2581A}" dt="2023-03-27T17:40:53.436" v="335" actId="26606"/>
          <ac:spMkLst>
            <pc:docMk/>
            <pc:sldMk cId="2929193066" sldId="279"/>
            <ac:spMk id="33" creationId="{E2384209-CB15-4CDF-9D31-C44FD9A3F20D}"/>
          </ac:spMkLst>
        </pc:spChg>
        <pc:spChg chg="add">
          <ac:chgData name="Long Lê Thành" userId="deba421b-2374-4cce-8e46-aa1e6dc1532f" providerId="ADAL" clId="{A66BDC95-B3CA-4048-B829-BF2CB0D2581A}" dt="2023-03-27T17:40:53.436" v="335" actId="26606"/>
          <ac:spMkLst>
            <pc:docMk/>
            <pc:sldMk cId="2929193066" sldId="279"/>
            <ac:spMk id="34" creationId="{2633B3B5-CC90-43F0-8714-D31D1F3F0209}"/>
          </ac:spMkLst>
        </pc:spChg>
        <pc:spChg chg="add">
          <ac:chgData name="Long Lê Thành" userId="deba421b-2374-4cce-8e46-aa1e6dc1532f" providerId="ADAL" clId="{A66BDC95-B3CA-4048-B829-BF2CB0D2581A}" dt="2023-03-27T17:40:53.436" v="335" actId="26606"/>
          <ac:spMkLst>
            <pc:docMk/>
            <pc:sldMk cId="2929193066" sldId="279"/>
            <ac:spMk id="35" creationId="{A8D57A06-A426-446D-B02C-A2DC6B62E45E}"/>
          </ac:spMkLst>
        </pc:spChg>
        <pc:spChg chg="add mod">
          <ac:chgData name="Long Lê Thành" userId="deba421b-2374-4cce-8e46-aa1e6dc1532f" providerId="ADAL" clId="{A66BDC95-B3CA-4048-B829-BF2CB0D2581A}" dt="2023-03-28T04:30:35.774" v="3991" actId="1076"/>
          <ac:spMkLst>
            <pc:docMk/>
            <pc:sldMk cId="2929193066" sldId="279"/>
            <ac:spMk id="36" creationId="{88EF402B-E76E-612B-CE8F-E7D8376F8544}"/>
          </ac:spMkLst>
        </pc:spChg>
        <pc:spChg chg="add del mod">
          <ac:chgData name="Long Lê Thành" userId="deba421b-2374-4cce-8e46-aa1e6dc1532f" providerId="ADAL" clId="{A66BDC95-B3CA-4048-B829-BF2CB0D2581A}" dt="2023-03-27T17:47:07.310" v="567"/>
          <ac:spMkLst>
            <pc:docMk/>
            <pc:sldMk cId="2929193066" sldId="279"/>
            <ac:spMk id="37" creationId="{9A5FEA77-81CC-8AAD-6F20-4928FE8F77B2}"/>
          </ac:spMkLst>
        </pc:spChg>
        <pc:spChg chg="add mod ord">
          <ac:chgData name="Long Lê Thành" userId="deba421b-2374-4cce-8e46-aa1e6dc1532f" providerId="ADAL" clId="{A66BDC95-B3CA-4048-B829-BF2CB0D2581A}" dt="2023-03-28T04:31:12.823" v="4002" actId="1076"/>
          <ac:spMkLst>
            <pc:docMk/>
            <pc:sldMk cId="2929193066" sldId="279"/>
            <ac:spMk id="38" creationId="{9CD9F6BD-B37D-62E1-CB92-DF3F75DFC781}"/>
          </ac:spMkLst>
        </pc:spChg>
        <pc:spChg chg="add mod">
          <ac:chgData name="Long Lê Thành" userId="deba421b-2374-4cce-8e46-aa1e6dc1532f" providerId="ADAL" clId="{A66BDC95-B3CA-4048-B829-BF2CB0D2581A}" dt="2023-03-27T17:47:44.007" v="593" actId="20577"/>
          <ac:spMkLst>
            <pc:docMk/>
            <pc:sldMk cId="2929193066" sldId="279"/>
            <ac:spMk id="39" creationId="{848A610F-6685-5BBC-DAB6-3C64A1BF8F4C}"/>
          </ac:spMkLst>
        </pc:spChg>
        <pc:spChg chg="add mod">
          <ac:chgData name="Long Lê Thành" userId="deba421b-2374-4cce-8e46-aa1e6dc1532f" providerId="ADAL" clId="{A66BDC95-B3CA-4048-B829-BF2CB0D2581A}" dt="2023-03-28T04:33:10.815" v="4024" actId="1076"/>
          <ac:spMkLst>
            <pc:docMk/>
            <pc:sldMk cId="2929193066" sldId="279"/>
            <ac:spMk id="47" creationId="{C3171091-302B-8DDA-3F2E-1190AFA59E09}"/>
          </ac:spMkLst>
        </pc:spChg>
        <pc:spChg chg="add mod">
          <ac:chgData name="Long Lê Thành" userId="deba421b-2374-4cce-8e46-aa1e6dc1532f" providerId="ADAL" clId="{A66BDC95-B3CA-4048-B829-BF2CB0D2581A}" dt="2023-03-28T04:31:35.371" v="4007" actId="1076"/>
          <ac:spMkLst>
            <pc:docMk/>
            <pc:sldMk cId="2929193066" sldId="279"/>
            <ac:spMk id="48" creationId="{6BF29A07-84EA-C93D-D5E5-02EC62A5EF1B}"/>
          </ac:spMkLst>
        </pc:spChg>
        <pc:spChg chg="add mod">
          <ac:chgData name="Long Lê Thành" userId="deba421b-2374-4cce-8e46-aa1e6dc1532f" providerId="ADAL" clId="{A66BDC95-B3CA-4048-B829-BF2CB0D2581A}" dt="2023-03-28T05:21:00.175" v="4205" actId="1076"/>
          <ac:spMkLst>
            <pc:docMk/>
            <pc:sldMk cId="2929193066" sldId="279"/>
            <ac:spMk id="75" creationId="{E958A0D8-A59A-198F-27E2-9652834BA17B}"/>
          </ac:spMkLst>
        </pc:spChg>
        <pc:spChg chg="add mod">
          <ac:chgData name="Long Lê Thành" userId="deba421b-2374-4cce-8e46-aa1e6dc1532f" providerId="ADAL" clId="{A66BDC95-B3CA-4048-B829-BF2CB0D2581A}" dt="2023-03-28T04:30:07.530" v="3985" actId="1076"/>
          <ac:spMkLst>
            <pc:docMk/>
            <pc:sldMk cId="2929193066" sldId="279"/>
            <ac:spMk id="76" creationId="{2A72CBB4-A402-DC58-4481-A3A02396D529}"/>
          </ac:spMkLst>
        </pc:spChg>
        <pc:spChg chg="add mod">
          <ac:chgData name="Long Lê Thành" userId="deba421b-2374-4cce-8e46-aa1e6dc1532f" providerId="ADAL" clId="{A66BDC95-B3CA-4048-B829-BF2CB0D2581A}" dt="2023-03-28T04:34:05.081" v="4031" actId="1076"/>
          <ac:spMkLst>
            <pc:docMk/>
            <pc:sldMk cId="2929193066" sldId="279"/>
            <ac:spMk id="77" creationId="{C2011CE6-C6AB-A80E-CFBC-C886C0F5294B}"/>
          </ac:spMkLst>
        </pc:spChg>
        <pc:spChg chg="add mod">
          <ac:chgData name="Long Lê Thành" userId="deba421b-2374-4cce-8e46-aa1e6dc1532f" providerId="ADAL" clId="{A66BDC95-B3CA-4048-B829-BF2CB0D2581A}" dt="2023-03-28T05:20:48.931" v="4202" actId="20577"/>
          <ac:spMkLst>
            <pc:docMk/>
            <pc:sldMk cId="2929193066" sldId="279"/>
            <ac:spMk id="78" creationId="{43EF32CB-0383-575A-4D90-9FF54A5689C6}"/>
          </ac:spMkLst>
        </pc:spChg>
        <pc:spChg chg="add mod">
          <ac:chgData name="Long Lê Thành" userId="deba421b-2374-4cce-8e46-aa1e6dc1532f" providerId="ADAL" clId="{A66BDC95-B3CA-4048-B829-BF2CB0D2581A}" dt="2023-03-28T05:21:08.331" v="4211" actId="20577"/>
          <ac:spMkLst>
            <pc:docMk/>
            <pc:sldMk cId="2929193066" sldId="279"/>
            <ac:spMk id="79" creationId="{A0E155C8-1FBF-3E03-791D-B7E5606B18C8}"/>
          </ac:spMkLst>
        </pc:spChg>
        <pc:spChg chg="add mod">
          <ac:chgData name="Long Lê Thành" userId="deba421b-2374-4cce-8e46-aa1e6dc1532f" providerId="ADAL" clId="{A66BDC95-B3CA-4048-B829-BF2CB0D2581A}" dt="2023-03-28T05:21:32.340" v="4216" actId="20577"/>
          <ac:spMkLst>
            <pc:docMk/>
            <pc:sldMk cId="2929193066" sldId="279"/>
            <ac:spMk id="92" creationId="{0CEFEA26-10CF-EC3B-5828-1DC15EB6697F}"/>
          </ac:spMkLst>
        </pc:spChg>
        <pc:spChg chg="add mod">
          <ac:chgData name="Long Lê Thành" userId="deba421b-2374-4cce-8e46-aa1e6dc1532f" providerId="ADAL" clId="{A66BDC95-B3CA-4048-B829-BF2CB0D2581A}" dt="2023-03-28T06:36:33.481" v="5938" actId="115"/>
          <ac:spMkLst>
            <pc:docMk/>
            <pc:sldMk cId="2929193066" sldId="279"/>
            <ac:spMk id="95" creationId="{5D72BDAA-3585-171F-E580-42DCE3D50D5F}"/>
          </ac:spMkLst>
        </pc:spChg>
        <pc:spChg chg="add mod">
          <ac:chgData name="Long Lê Thành" userId="deba421b-2374-4cce-8e46-aa1e6dc1532f" providerId="ADAL" clId="{A66BDC95-B3CA-4048-B829-BF2CB0D2581A}" dt="2023-03-28T06:36:52.129" v="5951" actId="115"/>
          <ac:spMkLst>
            <pc:docMk/>
            <pc:sldMk cId="2929193066" sldId="279"/>
            <ac:spMk id="96" creationId="{FA42E735-E43A-217B-9F73-C0782D4CCC61}"/>
          </ac:spMkLst>
        </pc:spChg>
        <pc:spChg chg="add mod">
          <ac:chgData name="Long Lê Thành" userId="deba421b-2374-4cce-8e46-aa1e6dc1532f" providerId="ADAL" clId="{A66BDC95-B3CA-4048-B829-BF2CB0D2581A}" dt="2023-03-28T07:30:43.477" v="6170" actId="20577"/>
          <ac:spMkLst>
            <pc:docMk/>
            <pc:sldMk cId="2929193066" sldId="279"/>
            <ac:spMk id="97" creationId="{4E555D09-47A9-3CC4-4A06-01CBE37395B2}"/>
          </ac:spMkLst>
        </pc:spChg>
        <pc:spChg chg="add mod">
          <ac:chgData name="Long Lê Thành" userId="deba421b-2374-4cce-8e46-aa1e6dc1532f" providerId="ADAL" clId="{A66BDC95-B3CA-4048-B829-BF2CB0D2581A}" dt="2023-03-28T07:31:38.063" v="6176" actId="20577"/>
          <ac:spMkLst>
            <pc:docMk/>
            <pc:sldMk cId="2929193066" sldId="279"/>
            <ac:spMk id="98" creationId="{31D9EF86-EA5F-049F-8DE2-08538542A9AF}"/>
          </ac:spMkLst>
        </pc:spChg>
        <pc:picChg chg="add del mod">
          <ac:chgData name="Long Lê Thành" userId="deba421b-2374-4cce-8e46-aa1e6dc1532f" providerId="ADAL" clId="{A66BDC95-B3CA-4048-B829-BF2CB0D2581A}" dt="2023-03-27T17:40:06.258" v="327" actId="478"/>
          <ac:picMkLst>
            <pc:docMk/>
            <pc:sldMk cId="2929193066" sldId="279"/>
            <ac:picMk id="8" creationId="{B44023BD-5F37-049A-86DC-CD330F12A669}"/>
          </ac:picMkLst>
        </pc:picChg>
        <pc:picChg chg="add del mod ord">
          <ac:chgData name="Long Lê Thành" userId="deba421b-2374-4cce-8e46-aa1e6dc1532f" providerId="ADAL" clId="{A66BDC95-B3CA-4048-B829-BF2CB0D2581A}" dt="2023-03-28T04:20:41.219" v="3945" actId="478"/>
          <ac:picMkLst>
            <pc:docMk/>
            <pc:sldMk cId="2929193066" sldId="279"/>
            <ac:picMk id="13" creationId="{A5AA4261-3925-1E62-8211-E07327177E55}"/>
          </ac:picMkLst>
        </pc:picChg>
        <pc:picChg chg="add mod">
          <ac:chgData name="Long Lê Thành" userId="deba421b-2374-4cce-8e46-aa1e6dc1532f" providerId="ADAL" clId="{A66BDC95-B3CA-4048-B829-BF2CB0D2581A}" dt="2023-03-27T17:48:07.281" v="601" actId="14100"/>
          <ac:picMkLst>
            <pc:docMk/>
            <pc:sldMk cId="2929193066" sldId="279"/>
            <ac:picMk id="41" creationId="{97F72D1B-630B-2893-256D-B93635BEDBBF}"/>
          </ac:picMkLst>
        </pc:picChg>
        <pc:picChg chg="add mod">
          <ac:chgData name="Long Lê Thành" userId="deba421b-2374-4cce-8e46-aa1e6dc1532f" providerId="ADAL" clId="{A66BDC95-B3CA-4048-B829-BF2CB0D2581A}" dt="2023-03-28T04:30:37.867" v="3992" actId="1076"/>
          <ac:picMkLst>
            <pc:docMk/>
            <pc:sldMk cId="2929193066" sldId="279"/>
            <ac:picMk id="43" creationId="{22882AFB-3267-D84D-D0CE-528F8504F18A}"/>
          </ac:picMkLst>
        </pc:picChg>
        <pc:picChg chg="add del mod">
          <ac:chgData name="Long Lê Thành" userId="deba421b-2374-4cce-8e46-aa1e6dc1532f" providerId="ADAL" clId="{A66BDC95-B3CA-4048-B829-BF2CB0D2581A}" dt="2023-03-27T17:49:30.769" v="640" actId="478"/>
          <ac:picMkLst>
            <pc:docMk/>
            <pc:sldMk cId="2929193066" sldId="279"/>
            <ac:picMk id="45" creationId="{9F110512-673B-F98B-F383-F50B8B2A7D19}"/>
          </ac:picMkLst>
        </pc:picChg>
        <pc:picChg chg="add del mod ord">
          <ac:chgData name="Long Lê Thành" userId="deba421b-2374-4cce-8e46-aa1e6dc1532f" providerId="ADAL" clId="{A66BDC95-B3CA-4048-B829-BF2CB0D2581A}" dt="2023-03-28T05:19:40.611" v="4181" actId="478"/>
          <ac:picMkLst>
            <pc:docMk/>
            <pc:sldMk cId="2929193066" sldId="279"/>
            <ac:picMk id="82" creationId="{645BC051-F334-4409-1938-B0C43BD9E494}"/>
          </ac:picMkLst>
        </pc:picChg>
        <pc:picChg chg="add mod ord">
          <ac:chgData name="Long Lê Thành" userId="deba421b-2374-4cce-8e46-aa1e6dc1532f" providerId="ADAL" clId="{A66BDC95-B3CA-4048-B829-BF2CB0D2581A}" dt="2023-03-28T07:31:25.054" v="6174" actId="1076"/>
          <ac:picMkLst>
            <pc:docMk/>
            <pc:sldMk cId="2929193066" sldId="279"/>
            <ac:picMk id="94" creationId="{D57F8589-AB54-98AF-7ECF-5B0A21B394B6}"/>
          </ac:picMkLst>
        </pc:picChg>
        <pc:picChg chg="add del mod">
          <ac:chgData name="Long Lê Thành" userId="deba421b-2374-4cce-8e46-aa1e6dc1532f" providerId="ADAL" clId="{A66BDC95-B3CA-4048-B829-BF2CB0D2581A}" dt="2023-03-28T04:21:35.007" v="3960" actId="478"/>
          <ac:picMkLst>
            <pc:docMk/>
            <pc:sldMk cId="2929193066" sldId="279"/>
            <ac:picMk id="6146" creationId="{15987B75-E381-F595-AC91-F06C7296CB76}"/>
          </ac:picMkLst>
        </pc:picChg>
        <pc:cxnChg chg="add mod">
          <ac:chgData name="Long Lê Thành" userId="deba421b-2374-4cce-8e46-aa1e6dc1532f" providerId="ADAL" clId="{A66BDC95-B3CA-4048-B829-BF2CB0D2581A}" dt="2023-03-28T04:31:44.358" v="4009" actId="1076"/>
          <ac:cxnSpMkLst>
            <pc:docMk/>
            <pc:sldMk cId="2929193066" sldId="279"/>
            <ac:cxnSpMk id="50" creationId="{D6C206DA-688C-CE8F-48E2-95C1B4B9B59F}"/>
          </ac:cxnSpMkLst>
        </pc:cxnChg>
        <pc:cxnChg chg="add mod">
          <ac:chgData name="Long Lê Thành" userId="deba421b-2374-4cce-8e46-aa1e6dc1532f" providerId="ADAL" clId="{A66BDC95-B3CA-4048-B829-BF2CB0D2581A}" dt="2023-03-28T04:31:48.544" v="4012" actId="1076"/>
          <ac:cxnSpMkLst>
            <pc:docMk/>
            <pc:sldMk cId="2929193066" sldId="279"/>
            <ac:cxnSpMk id="52" creationId="{79F4EBF8-7D75-AEDA-F32B-68C7A3FA444F}"/>
          </ac:cxnSpMkLst>
        </pc:cxnChg>
        <pc:cxnChg chg="add mod">
          <ac:chgData name="Long Lê Thành" userId="deba421b-2374-4cce-8e46-aa1e6dc1532f" providerId="ADAL" clId="{A66BDC95-B3CA-4048-B829-BF2CB0D2581A}" dt="2023-03-28T04:32:38.337" v="4016" actId="14100"/>
          <ac:cxnSpMkLst>
            <pc:docMk/>
            <pc:sldMk cId="2929193066" sldId="279"/>
            <ac:cxnSpMk id="54" creationId="{33EED651-9031-28ED-EF21-EBFBF246B1B7}"/>
          </ac:cxnSpMkLst>
        </pc:cxnChg>
        <pc:cxnChg chg="add mod">
          <ac:chgData name="Long Lê Thành" userId="deba421b-2374-4cce-8e46-aa1e6dc1532f" providerId="ADAL" clId="{A66BDC95-B3CA-4048-B829-BF2CB0D2581A}" dt="2023-03-28T04:32:54.961" v="4021" actId="1076"/>
          <ac:cxnSpMkLst>
            <pc:docMk/>
            <pc:sldMk cId="2929193066" sldId="279"/>
            <ac:cxnSpMk id="56" creationId="{30C7BD78-2553-25B4-FA43-B6D79748A113}"/>
          </ac:cxnSpMkLst>
        </pc:cxnChg>
        <pc:cxnChg chg="add mod">
          <ac:chgData name="Long Lê Thành" userId="deba421b-2374-4cce-8e46-aa1e6dc1532f" providerId="ADAL" clId="{A66BDC95-B3CA-4048-B829-BF2CB0D2581A}" dt="2023-03-28T04:30:33.265" v="3990" actId="14100"/>
          <ac:cxnSpMkLst>
            <pc:docMk/>
            <pc:sldMk cId="2929193066" sldId="279"/>
            <ac:cxnSpMk id="58" creationId="{09286974-45B3-E295-62D2-98BA9295F32C}"/>
          </ac:cxnSpMkLst>
        </pc:cxnChg>
        <pc:cxnChg chg="add mod">
          <ac:chgData name="Long Lê Thành" userId="deba421b-2374-4cce-8e46-aa1e6dc1532f" providerId="ADAL" clId="{A66BDC95-B3CA-4048-B829-BF2CB0D2581A}" dt="2023-03-28T04:30:40.997" v="3994" actId="14100"/>
          <ac:cxnSpMkLst>
            <pc:docMk/>
            <pc:sldMk cId="2929193066" sldId="279"/>
            <ac:cxnSpMk id="61" creationId="{02F8D426-E55A-9792-DA2B-18293193DD15}"/>
          </ac:cxnSpMkLst>
        </pc:cxnChg>
        <pc:cxnChg chg="add mod">
          <ac:chgData name="Long Lê Thành" userId="deba421b-2374-4cce-8e46-aa1e6dc1532f" providerId="ADAL" clId="{A66BDC95-B3CA-4048-B829-BF2CB0D2581A}" dt="2023-03-28T04:31:24.641" v="4004" actId="14100"/>
          <ac:cxnSpMkLst>
            <pc:docMk/>
            <pc:sldMk cId="2929193066" sldId="279"/>
            <ac:cxnSpMk id="62" creationId="{86CB0927-CD55-897A-EF90-C4D517604692}"/>
          </ac:cxnSpMkLst>
        </pc:cxnChg>
        <pc:cxnChg chg="add mod">
          <ac:chgData name="Long Lê Thành" userId="deba421b-2374-4cce-8e46-aa1e6dc1532f" providerId="ADAL" clId="{A66BDC95-B3CA-4048-B829-BF2CB0D2581A}" dt="2023-03-28T04:31:32.940" v="4006" actId="14100"/>
          <ac:cxnSpMkLst>
            <pc:docMk/>
            <pc:sldMk cId="2929193066" sldId="279"/>
            <ac:cxnSpMk id="64" creationId="{DEF8AD64-F8D3-F2CC-710D-FF88CF7FD549}"/>
          </ac:cxnSpMkLst>
        </pc:cxnChg>
        <pc:cxnChg chg="add mod">
          <ac:chgData name="Long Lê Thành" userId="deba421b-2374-4cce-8e46-aa1e6dc1532f" providerId="ADAL" clId="{A66BDC95-B3CA-4048-B829-BF2CB0D2581A}" dt="2023-03-28T04:32:46.768" v="4019" actId="14100"/>
          <ac:cxnSpMkLst>
            <pc:docMk/>
            <pc:sldMk cId="2929193066" sldId="279"/>
            <ac:cxnSpMk id="67" creationId="{FD8DC709-22BC-2915-7BC2-6501A39F928B}"/>
          </ac:cxnSpMkLst>
        </pc:cxnChg>
        <pc:cxnChg chg="add mod">
          <ac:chgData name="Long Lê Thành" userId="deba421b-2374-4cce-8e46-aa1e6dc1532f" providerId="ADAL" clId="{A66BDC95-B3CA-4048-B829-BF2CB0D2581A}" dt="2023-03-28T04:33:02.151" v="4022" actId="14100"/>
          <ac:cxnSpMkLst>
            <pc:docMk/>
            <pc:sldMk cId="2929193066" sldId="279"/>
            <ac:cxnSpMk id="72" creationId="{2B0FC608-AA3C-3AC1-ECCD-7C996A20B85B}"/>
          </ac:cxnSpMkLst>
        </pc:cxnChg>
      </pc:sldChg>
      <pc:sldChg chg="addSp delSp modSp new mod modTransition modClrScheme chgLayout modNotesTx">
        <pc:chgData name="Long Lê Thành" userId="deba421b-2374-4cce-8e46-aa1e6dc1532f" providerId="ADAL" clId="{A66BDC95-B3CA-4048-B829-BF2CB0D2581A}" dt="2023-03-28T07:43:37.971" v="6572" actId="20577"/>
        <pc:sldMkLst>
          <pc:docMk/>
          <pc:sldMk cId="3991724153" sldId="280"/>
        </pc:sldMkLst>
        <pc:spChg chg="mod">
          <ac:chgData name="Long Lê Thành" userId="deba421b-2374-4cce-8e46-aa1e6dc1532f" providerId="ADAL" clId="{A66BDC95-B3CA-4048-B829-BF2CB0D2581A}" dt="2023-03-28T00:29:19.991" v="1923" actId="20577"/>
          <ac:spMkLst>
            <pc:docMk/>
            <pc:sldMk cId="3991724153" sldId="280"/>
            <ac:spMk id="2" creationId="{666030E4-31C1-0257-B82A-6B6128C3EED9}"/>
          </ac:spMkLst>
        </pc:spChg>
        <pc:spChg chg="add del">
          <ac:chgData name="Long Lê Thành" userId="deba421b-2374-4cce-8e46-aa1e6dc1532f" providerId="ADAL" clId="{A66BDC95-B3CA-4048-B829-BF2CB0D2581A}" dt="2023-03-27T21:15:25.693" v="1037" actId="478"/>
          <ac:spMkLst>
            <pc:docMk/>
            <pc:sldMk cId="3991724153" sldId="280"/>
            <ac:spMk id="3" creationId="{5FA8EA1A-DDDC-3377-1A5C-7212429211F0}"/>
          </ac:spMkLst>
        </pc:spChg>
        <pc:spChg chg="del mod">
          <ac:chgData name="Long Lê Thành" userId="deba421b-2374-4cce-8e46-aa1e6dc1532f" providerId="ADAL" clId="{A66BDC95-B3CA-4048-B829-BF2CB0D2581A}" dt="2023-03-28T05:43:06.084" v="5162" actId="478"/>
          <ac:spMkLst>
            <pc:docMk/>
            <pc:sldMk cId="3991724153" sldId="280"/>
            <ac:spMk id="4" creationId="{F074D944-031D-E7F5-4296-3DF06EE16263}"/>
          </ac:spMkLst>
        </pc:spChg>
        <pc:spChg chg="mod">
          <ac:chgData name="Long Lê Thành" userId="deba421b-2374-4cce-8e46-aa1e6dc1532f" providerId="ADAL" clId="{A66BDC95-B3CA-4048-B829-BF2CB0D2581A}" dt="2023-03-28T05:43:45.408" v="5177"/>
          <ac:spMkLst>
            <pc:docMk/>
            <pc:sldMk cId="3991724153" sldId="280"/>
            <ac:spMk id="5" creationId="{4F65A7FE-CD9C-504A-7359-C49483272FD9}"/>
          </ac:spMkLst>
        </pc:spChg>
        <pc:spChg chg="mod">
          <ac:chgData name="Long Lê Thành" userId="deba421b-2374-4cce-8e46-aa1e6dc1532f" providerId="ADAL" clId="{A66BDC95-B3CA-4048-B829-BF2CB0D2581A}" dt="2023-03-27T21:15:31.652" v="1038" actId="26606"/>
          <ac:spMkLst>
            <pc:docMk/>
            <pc:sldMk cId="3991724153" sldId="280"/>
            <ac:spMk id="6" creationId="{4AB2592A-1E81-38D7-6082-2BAFA07FD087}"/>
          </ac:spMkLst>
        </pc:spChg>
        <pc:spChg chg="add del mod">
          <ac:chgData name="Long Lê Thành" userId="deba421b-2374-4cce-8e46-aa1e6dc1532f" providerId="ADAL" clId="{A66BDC95-B3CA-4048-B829-BF2CB0D2581A}" dt="2023-03-27T21:15:07.730" v="1034"/>
          <ac:spMkLst>
            <pc:docMk/>
            <pc:sldMk cId="3991724153" sldId="280"/>
            <ac:spMk id="7" creationId="{1FD27310-DBA5-35D2-138F-643CED4B2C0C}"/>
          </ac:spMkLst>
        </pc:spChg>
        <pc:spChg chg="add del mod">
          <ac:chgData name="Long Lê Thành" userId="deba421b-2374-4cce-8e46-aa1e6dc1532f" providerId="ADAL" clId="{A66BDC95-B3CA-4048-B829-BF2CB0D2581A}" dt="2023-03-27T21:16:11.178" v="1065"/>
          <ac:spMkLst>
            <pc:docMk/>
            <pc:sldMk cId="3991724153" sldId="280"/>
            <ac:spMk id="8" creationId="{D1A2C7EA-2563-110E-7C9C-3ACE01ACEEA3}"/>
          </ac:spMkLst>
        </pc:spChg>
        <pc:spChg chg="add del mod">
          <ac:chgData name="Long Lê Thành" userId="deba421b-2374-4cce-8e46-aa1e6dc1532f" providerId="ADAL" clId="{A66BDC95-B3CA-4048-B829-BF2CB0D2581A}" dt="2023-03-27T21:27:49.390" v="1156" actId="478"/>
          <ac:spMkLst>
            <pc:docMk/>
            <pc:sldMk cId="3991724153" sldId="280"/>
            <ac:spMk id="9" creationId="{E9ED9ED6-CF54-D381-E304-9CEEFF0C6111}"/>
          </ac:spMkLst>
        </pc:spChg>
        <pc:spChg chg="add del mod">
          <ac:chgData name="Long Lê Thành" userId="deba421b-2374-4cce-8e46-aa1e6dc1532f" providerId="ADAL" clId="{A66BDC95-B3CA-4048-B829-BF2CB0D2581A}" dt="2023-03-27T21:27:40.196" v="1154" actId="478"/>
          <ac:spMkLst>
            <pc:docMk/>
            <pc:sldMk cId="3991724153" sldId="280"/>
            <ac:spMk id="10" creationId="{E16E62A2-0BD0-14D5-FDD2-6F1809A60E9C}"/>
          </ac:spMkLst>
        </pc:spChg>
        <pc:spChg chg="add del mod">
          <ac:chgData name="Long Lê Thành" userId="deba421b-2374-4cce-8e46-aa1e6dc1532f" providerId="ADAL" clId="{A66BDC95-B3CA-4048-B829-BF2CB0D2581A}" dt="2023-03-27T21:15:23.676" v="1036" actId="26606"/>
          <ac:spMkLst>
            <pc:docMk/>
            <pc:sldMk cId="3991724153" sldId="280"/>
            <ac:spMk id="11" creationId="{55CE2FA9-9CFF-F87C-E194-5DFC3E67B292}"/>
          </ac:spMkLst>
        </pc:spChg>
        <pc:spChg chg="add del mod">
          <ac:chgData name="Long Lê Thành" userId="deba421b-2374-4cce-8e46-aa1e6dc1532f" providerId="ADAL" clId="{A66BDC95-B3CA-4048-B829-BF2CB0D2581A}" dt="2023-03-27T21:27:40.196" v="1154" actId="478"/>
          <ac:spMkLst>
            <pc:docMk/>
            <pc:sldMk cId="3991724153" sldId="280"/>
            <ac:spMk id="12" creationId="{F56CE48A-F83A-5CCB-3F8C-BCCA5E6C6BE4}"/>
          </ac:spMkLst>
        </pc:spChg>
        <pc:spChg chg="add del mod">
          <ac:chgData name="Long Lê Thành" userId="deba421b-2374-4cce-8e46-aa1e6dc1532f" providerId="ADAL" clId="{A66BDC95-B3CA-4048-B829-BF2CB0D2581A}" dt="2023-03-27T21:15:23.676" v="1036" actId="26606"/>
          <ac:spMkLst>
            <pc:docMk/>
            <pc:sldMk cId="3991724153" sldId="280"/>
            <ac:spMk id="13" creationId="{512D65E2-061E-8313-C163-55494E771C88}"/>
          </ac:spMkLst>
        </pc:spChg>
        <pc:spChg chg="add del mod">
          <ac:chgData name="Long Lê Thành" userId="deba421b-2374-4cce-8e46-aa1e6dc1532f" providerId="ADAL" clId="{A66BDC95-B3CA-4048-B829-BF2CB0D2581A}" dt="2023-03-27T21:27:51.032" v="1157" actId="478"/>
          <ac:spMkLst>
            <pc:docMk/>
            <pc:sldMk cId="3991724153" sldId="280"/>
            <ac:spMk id="14" creationId="{E1EF7DF0-7E37-FE6E-84E4-29B26DFE8D3A}"/>
          </ac:spMkLst>
        </pc:spChg>
        <pc:spChg chg="add del mod">
          <ac:chgData name="Long Lê Thành" userId="deba421b-2374-4cce-8e46-aa1e6dc1532f" providerId="ADAL" clId="{A66BDC95-B3CA-4048-B829-BF2CB0D2581A}" dt="2023-03-27T21:15:23.676" v="1036" actId="26606"/>
          <ac:spMkLst>
            <pc:docMk/>
            <pc:sldMk cId="3991724153" sldId="280"/>
            <ac:spMk id="15" creationId="{4600D270-5AB9-EB28-BC7F-4EB70A8187F0}"/>
          </ac:spMkLst>
        </pc:spChg>
        <pc:spChg chg="add del mod">
          <ac:chgData name="Long Lê Thành" userId="deba421b-2374-4cce-8e46-aa1e6dc1532f" providerId="ADAL" clId="{A66BDC95-B3CA-4048-B829-BF2CB0D2581A}" dt="2023-03-27T21:27:53.790" v="1158" actId="478"/>
          <ac:spMkLst>
            <pc:docMk/>
            <pc:sldMk cId="3991724153" sldId="280"/>
            <ac:spMk id="16" creationId="{F3427855-70DF-2DE9-9F13-BA50C678AE9A}"/>
          </ac:spMkLst>
        </pc:spChg>
        <pc:spChg chg="add del mod">
          <ac:chgData name="Long Lê Thành" userId="deba421b-2374-4cce-8e46-aa1e6dc1532f" providerId="ADAL" clId="{A66BDC95-B3CA-4048-B829-BF2CB0D2581A}" dt="2023-03-27T21:15:23.676" v="1036" actId="26606"/>
          <ac:spMkLst>
            <pc:docMk/>
            <pc:sldMk cId="3991724153" sldId="280"/>
            <ac:spMk id="17" creationId="{B4E17C2C-6ABC-C0D3-6DBB-C4476968301A}"/>
          </ac:spMkLst>
        </pc:spChg>
        <pc:spChg chg="add del mod">
          <ac:chgData name="Long Lê Thành" userId="deba421b-2374-4cce-8e46-aa1e6dc1532f" providerId="ADAL" clId="{A66BDC95-B3CA-4048-B829-BF2CB0D2581A}" dt="2023-03-27T21:15:34.836" v="1040"/>
          <ac:spMkLst>
            <pc:docMk/>
            <pc:sldMk cId="3991724153" sldId="280"/>
            <ac:spMk id="18" creationId="{81133E94-F9BC-16E9-6C4A-14B5DB120E79}"/>
          </ac:spMkLst>
        </pc:spChg>
        <pc:spChg chg="add del mod">
          <ac:chgData name="Long Lê Thành" userId="deba421b-2374-4cce-8e46-aa1e6dc1532f" providerId="ADAL" clId="{A66BDC95-B3CA-4048-B829-BF2CB0D2581A}" dt="2023-03-27T21:15:23.676" v="1036" actId="26606"/>
          <ac:spMkLst>
            <pc:docMk/>
            <pc:sldMk cId="3991724153" sldId="280"/>
            <ac:spMk id="19" creationId="{7B5BA939-8013-1633-F86A-1DAF8BDFE08D}"/>
          </ac:spMkLst>
        </pc:spChg>
        <pc:spChg chg="add del mod">
          <ac:chgData name="Long Lê Thành" userId="deba421b-2374-4cce-8e46-aa1e6dc1532f" providerId="ADAL" clId="{A66BDC95-B3CA-4048-B829-BF2CB0D2581A}" dt="2023-03-27T21:20:41.551" v="1152"/>
          <ac:spMkLst>
            <pc:docMk/>
            <pc:sldMk cId="3991724153" sldId="280"/>
            <ac:spMk id="20" creationId="{CE3CF69A-FD59-2546-8FB1-CF100668A145}"/>
          </ac:spMkLst>
        </pc:spChg>
        <pc:spChg chg="add del mod">
          <ac:chgData name="Long Lê Thành" userId="deba421b-2374-4cce-8e46-aa1e6dc1532f" providerId="ADAL" clId="{A66BDC95-B3CA-4048-B829-BF2CB0D2581A}" dt="2023-03-27T21:15:23.676" v="1036" actId="26606"/>
          <ac:spMkLst>
            <pc:docMk/>
            <pc:sldMk cId="3991724153" sldId="280"/>
            <ac:spMk id="21" creationId="{B4B644D3-F6AF-591E-B276-54A3DC4CC6F0}"/>
          </ac:spMkLst>
        </pc:spChg>
        <pc:spChg chg="add del mod">
          <ac:chgData name="Long Lê Thành" userId="deba421b-2374-4cce-8e46-aa1e6dc1532f" providerId="ADAL" clId="{A66BDC95-B3CA-4048-B829-BF2CB0D2581A}" dt="2023-03-27T21:27:49.390" v="1156" actId="478"/>
          <ac:spMkLst>
            <pc:docMk/>
            <pc:sldMk cId="3991724153" sldId="280"/>
            <ac:spMk id="24" creationId="{A9AEFE2B-5893-8FDF-5C31-6AB98B63F580}"/>
          </ac:spMkLst>
        </pc:spChg>
        <pc:spChg chg="add del mod">
          <ac:chgData name="Long Lê Thành" userId="deba421b-2374-4cce-8e46-aa1e6dc1532f" providerId="ADAL" clId="{A66BDC95-B3CA-4048-B829-BF2CB0D2581A}" dt="2023-03-27T21:54:03.943" v="1279"/>
          <ac:spMkLst>
            <pc:docMk/>
            <pc:sldMk cId="3991724153" sldId="280"/>
            <ac:spMk id="25" creationId="{23F9FA6A-0101-B6E8-8B3F-B3C7D394DF54}"/>
          </ac:spMkLst>
        </pc:spChg>
        <pc:spChg chg="add del mod">
          <ac:chgData name="Long Lê Thành" userId="deba421b-2374-4cce-8e46-aa1e6dc1532f" providerId="ADAL" clId="{A66BDC95-B3CA-4048-B829-BF2CB0D2581A}" dt="2023-03-27T21:27:49.390" v="1156" actId="478"/>
          <ac:spMkLst>
            <pc:docMk/>
            <pc:sldMk cId="3991724153" sldId="280"/>
            <ac:spMk id="26" creationId="{96D05CB1-1F1F-5C50-D0C8-D418CA221F77}"/>
          </ac:spMkLst>
        </pc:spChg>
        <pc:spChg chg="add mod">
          <ac:chgData name="Long Lê Thành" userId="deba421b-2374-4cce-8e46-aa1e6dc1532f" providerId="ADAL" clId="{A66BDC95-B3CA-4048-B829-BF2CB0D2581A}" dt="2023-03-27T22:37:38.374" v="1578" actId="20577"/>
          <ac:spMkLst>
            <pc:docMk/>
            <pc:sldMk cId="3991724153" sldId="280"/>
            <ac:spMk id="27" creationId="{1A8FAB0A-045D-0BD9-0CE8-0A11EA9E0EB1}"/>
          </ac:spMkLst>
        </pc:spChg>
        <pc:spChg chg="add del mod">
          <ac:chgData name="Long Lê Thành" userId="deba421b-2374-4cce-8e46-aa1e6dc1532f" providerId="ADAL" clId="{A66BDC95-B3CA-4048-B829-BF2CB0D2581A}" dt="2023-03-27T21:27:49.390" v="1156" actId="478"/>
          <ac:spMkLst>
            <pc:docMk/>
            <pc:sldMk cId="3991724153" sldId="280"/>
            <ac:spMk id="28" creationId="{F09C2455-0D78-E4E6-B4EF-45F00AE5D18F}"/>
          </ac:spMkLst>
        </pc:spChg>
        <pc:spChg chg="add mod">
          <ac:chgData name="Long Lê Thành" userId="deba421b-2374-4cce-8e46-aa1e6dc1532f" providerId="ADAL" clId="{A66BDC95-B3CA-4048-B829-BF2CB0D2581A}" dt="2023-03-27T22:20:39.803" v="1453" actId="20577"/>
          <ac:spMkLst>
            <pc:docMk/>
            <pc:sldMk cId="3991724153" sldId="280"/>
            <ac:spMk id="29" creationId="{59811137-3652-0C26-879F-E3B30B75D82E}"/>
          </ac:spMkLst>
        </pc:spChg>
        <pc:spChg chg="add del mod">
          <ac:chgData name="Long Lê Thành" userId="deba421b-2374-4cce-8e46-aa1e6dc1532f" providerId="ADAL" clId="{A66BDC95-B3CA-4048-B829-BF2CB0D2581A}" dt="2023-03-27T21:27:54.838" v="1159" actId="478"/>
          <ac:spMkLst>
            <pc:docMk/>
            <pc:sldMk cId="3991724153" sldId="280"/>
            <ac:spMk id="30" creationId="{5031BBBC-640F-43EF-C1AF-388E8D8DA778}"/>
          </ac:spMkLst>
        </pc:spChg>
        <pc:spChg chg="add del mod">
          <ac:chgData name="Long Lê Thành" userId="deba421b-2374-4cce-8e46-aa1e6dc1532f" providerId="ADAL" clId="{A66BDC95-B3CA-4048-B829-BF2CB0D2581A}" dt="2023-03-27T22:17:31.159" v="1417" actId="22"/>
          <ac:spMkLst>
            <pc:docMk/>
            <pc:sldMk cId="3991724153" sldId="280"/>
            <ac:spMk id="32" creationId="{A2CA712D-9AA4-010E-7086-16BFF268DF86}"/>
          </ac:spMkLst>
        </pc:spChg>
        <pc:spChg chg="add mod">
          <ac:chgData name="Long Lê Thành" userId="deba421b-2374-4cce-8e46-aa1e6dc1532f" providerId="ADAL" clId="{A66BDC95-B3CA-4048-B829-BF2CB0D2581A}" dt="2023-03-27T22:08:00.109" v="1416" actId="115"/>
          <ac:spMkLst>
            <pc:docMk/>
            <pc:sldMk cId="3991724153" sldId="280"/>
            <ac:spMk id="33" creationId="{F06AFEEC-6A09-7214-0841-D4AB26FA5EFA}"/>
          </ac:spMkLst>
        </pc:spChg>
        <pc:spChg chg="add del mod">
          <ac:chgData name="Long Lê Thành" userId="deba421b-2374-4cce-8e46-aa1e6dc1532f" providerId="ADAL" clId="{A66BDC95-B3CA-4048-B829-BF2CB0D2581A}" dt="2023-03-27T21:57:09.007" v="1293"/>
          <ac:spMkLst>
            <pc:docMk/>
            <pc:sldMk cId="3991724153" sldId="280"/>
            <ac:spMk id="34" creationId="{73068C39-C85D-D592-DD65-89D1E9D37300}"/>
          </ac:spMkLst>
        </pc:spChg>
        <pc:spChg chg="add del mod">
          <ac:chgData name="Long Lê Thành" userId="deba421b-2374-4cce-8e46-aa1e6dc1532f" providerId="ADAL" clId="{A66BDC95-B3CA-4048-B829-BF2CB0D2581A}" dt="2023-03-27T22:19:29.148" v="1423" actId="22"/>
          <ac:spMkLst>
            <pc:docMk/>
            <pc:sldMk cId="3991724153" sldId="280"/>
            <ac:spMk id="38" creationId="{70E6A93C-3CF2-F2BE-C7F0-8174DEA22267}"/>
          </ac:spMkLst>
        </pc:spChg>
        <pc:spChg chg="add del mod">
          <ac:chgData name="Long Lê Thành" userId="deba421b-2374-4cce-8e46-aa1e6dc1532f" providerId="ADAL" clId="{A66BDC95-B3CA-4048-B829-BF2CB0D2581A}" dt="2023-03-27T22:21:31.614" v="1457"/>
          <ac:spMkLst>
            <pc:docMk/>
            <pc:sldMk cId="3991724153" sldId="280"/>
            <ac:spMk id="43" creationId="{7ED4F65A-B4AD-145A-398E-E528C608D323}"/>
          </ac:spMkLst>
        </pc:spChg>
        <pc:spChg chg="add mod">
          <ac:chgData name="Long Lê Thành" userId="deba421b-2374-4cce-8e46-aa1e6dc1532f" providerId="ADAL" clId="{A66BDC95-B3CA-4048-B829-BF2CB0D2581A}" dt="2023-03-27T22:40:40.908" v="1601" actId="1076"/>
          <ac:spMkLst>
            <pc:docMk/>
            <pc:sldMk cId="3991724153" sldId="280"/>
            <ac:spMk id="44" creationId="{338F3260-9335-8E05-C8C9-92F15FE531B7}"/>
          </ac:spMkLst>
        </pc:spChg>
        <pc:spChg chg="add mod">
          <ac:chgData name="Long Lê Thành" userId="deba421b-2374-4cce-8e46-aa1e6dc1532f" providerId="ADAL" clId="{A66BDC95-B3CA-4048-B829-BF2CB0D2581A}" dt="2023-03-27T22:40:48.589" v="1604" actId="1076"/>
          <ac:spMkLst>
            <pc:docMk/>
            <pc:sldMk cId="3991724153" sldId="280"/>
            <ac:spMk id="45" creationId="{53843115-AE93-7564-9BBC-700F27429B87}"/>
          </ac:spMkLst>
        </pc:spChg>
        <pc:spChg chg="add mod">
          <ac:chgData name="Long Lê Thành" userId="deba421b-2374-4cce-8e46-aa1e6dc1532f" providerId="ADAL" clId="{A66BDC95-B3CA-4048-B829-BF2CB0D2581A}" dt="2023-03-27T22:39:28.200" v="1595" actId="1076"/>
          <ac:spMkLst>
            <pc:docMk/>
            <pc:sldMk cId="3991724153" sldId="280"/>
            <ac:spMk id="46" creationId="{24FB0785-77B3-CC6A-11E6-204F37B351E3}"/>
          </ac:spMkLst>
        </pc:spChg>
        <pc:graphicFrameChg chg="add del">
          <ac:chgData name="Long Lê Thành" userId="deba421b-2374-4cce-8e46-aa1e6dc1532f" providerId="ADAL" clId="{A66BDC95-B3CA-4048-B829-BF2CB0D2581A}" dt="2023-03-27T21:20:44.240" v="1153" actId="478"/>
          <ac:graphicFrameMkLst>
            <pc:docMk/>
            <pc:sldMk cId="3991724153" sldId="280"/>
            <ac:graphicFrameMk id="22" creationId="{6061BF43-4B5C-CD70-8224-61B481D43F86}"/>
          </ac:graphicFrameMkLst>
        </pc:graphicFrameChg>
        <pc:graphicFrameChg chg="add del mod">
          <ac:chgData name="Long Lê Thành" userId="deba421b-2374-4cce-8e46-aa1e6dc1532f" providerId="ADAL" clId="{A66BDC95-B3CA-4048-B829-BF2CB0D2581A}" dt="2023-03-27T21:35:40.241" v="1195" actId="478"/>
          <ac:graphicFrameMkLst>
            <pc:docMk/>
            <pc:sldMk cId="3991724153" sldId="280"/>
            <ac:graphicFrameMk id="31" creationId="{0B20666E-CF19-F72C-9C24-852DD2299DD8}"/>
          </ac:graphicFrameMkLst>
        </pc:graphicFrameChg>
        <pc:picChg chg="add del">
          <ac:chgData name="Long Lê Thành" userId="deba421b-2374-4cce-8e46-aa1e6dc1532f" providerId="ADAL" clId="{A66BDC95-B3CA-4048-B829-BF2CB0D2581A}" dt="2023-03-27T21:35:57.772" v="1218" actId="478"/>
          <ac:picMkLst>
            <pc:docMk/>
            <pc:sldMk cId="3991724153" sldId="280"/>
            <ac:picMk id="23" creationId="{25F0A208-7169-A124-4922-D66CE897E4A3}"/>
          </ac:picMkLst>
        </pc:picChg>
        <pc:picChg chg="add del mod ord">
          <ac:chgData name="Long Lê Thành" userId="deba421b-2374-4cce-8e46-aa1e6dc1532f" providerId="ADAL" clId="{A66BDC95-B3CA-4048-B829-BF2CB0D2581A}" dt="2023-03-27T22:19:26.229" v="1420" actId="478"/>
          <ac:picMkLst>
            <pc:docMk/>
            <pc:sldMk cId="3991724153" sldId="280"/>
            <ac:picMk id="36" creationId="{8546B9BC-E225-42DD-45CA-B2E9903CFC23}"/>
          </ac:picMkLst>
        </pc:picChg>
        <pc:picChg chg="add del">
          <ac:chgData name="Long Lê Thành" userId="deba421b-2374-4cce-8e46-aa1e6dc1532f" providerId="ADAL" clId="{A66BDC95-B3CA-4048-B829-BF2CB0D2581A}" dt="2023-03-27T22:19:27.675" v="1422" actId="22"/>
          <ac:picMkLst>
            <pc:docMk/>
            <pc:sldMk cId="3991724153" sldId="280"/>
            <ac:picMk id="40" creationId="{504A492A-D5DB-D42E-F73F-07AC06CD8C21}"/>
          </ac:picMkLst>
        </pc:picChg>
        <pc:picChg chg="add mod ord">
          <ac:chgData name="Long Lê Thành" userId="deba421b-2374-4cce-8e46-aa1e6dc1532f" providerId="ADAL" clId="{A66BDC95-B3CA-4048-B829-BF2CB0D2581A}" dt="2023-03-27T22:23:32.132" v="1492" actId="1076"/>
          <ac:picMkLst>
            <pc:docMk/>
            <pc:sldMk cId="3991724153" sldId="280"/>
            <ac:picMk id="42" creationId="{4EFE6605-3E13-4C24-F89D-C7C8792DE030}"/>
          </ac:picMkLst>
        </pc:picChg>
        <pc:picChg chg="add del mod">
          <ac:chgData name="Long Lê Thành" userId="deba421b-2374-4cce-8e46-aa1e6dc1532f" providerId="ADAL" clId="{A66BDC95-B3CA-4048-B829-BF2CB0D2581A}" dt="2023-03-27T21:54:33.786" v="1285" actId="478"/>
          <ac:picMkLst>
            <pc:docMk/>
            <pc:sldMk cId="3991724153" sldId="280"/>
            <ac:picMk id="1029" creationId="{35228113-0A39-FEC8-4932-8F62274EBA68}"/>
          </ac:picMkLst>
        </pc:picChg>
        <pc:picChg chg="add del mod">
          <ac:chgData name="Long Lê Thành" userId="deba421b-2374-4cce-8e46-aa1e6dc1532f" providerId="ADAL" clId="{A66BDC95-B3CA-4048-B829-BF2CB0D2581A}" dt="2023-03-27T21:57:05.242" v="1291"/>
          <ac:picMkLst>
            <pc:docMk/>
            <pc:sldMk cId="3991724153" sldId="280"/>
            <ac:picMk id="1031" creationId="{402C4AC0-1F87-C133-3C53-6A4A40926D7D}"/>
          </ac:picMkLst>
        </pc:picChg>
        <pc:picChg chg="add del mod">
          <ac:chgData name="Long Lê Thành" userId="deba421b-2374-4cce-8e46-aa1e6dc1532f" providerId="ADAL" clId="{A66BDC95-B3CA-4048-B829-BF2CB0D2581A}" dt="2023-03-27T22:21:28.633" v="1454" actId="478"/>
          <ac:picMkLst>
            <pc:docMk/>
            <pc:sldMk cId="3991724153" sldId="280"/>
            <ac:picMk id="1033" creationId="{19F22BFE-47A9-5E6F-AE19-E1821A7F42FB}"/>
          </ac:picMkLst>
        </pc:picChg>
        <pc:picChg chg="add del">
          <ac:chgData name="Long Lê Thành" userId="deba421b-2374-4cce-8e46-aa1e6dc1532f" providerId="ADAL" clId="{A66BDC95-B3CA-4048-B829-BF2CB0D2581A}" dt="2023-03-27T22:21:30.577" v="1456"/>
          <ac:picMkLst>
            <pc:docMk/>
            <pc:sldMk cId="3991724153" sldId="280"/>
            <ac:picMk id="1035" creationId="{E9AAC2B9-7DC3-9268-2DD8-31C43A2711B0}"/>
          </ac:picMkLst>
        </pc:picChg>
        <pc:picChg chg="add mod">
          <ac:chgData name="Long Lê Thành" userId="deba421b-2374-4cce-8e46-aa1e6dc1532f" providerId="ADAL" clId="{A66BDC95-B3CA-4048-B829-BF2CB0D2581A}" dt="2023-03-27T22:23:26.977" v="1491" actId="1076"/>
          <ac:picMkLst>
            <pc:docMk/>
            <pc:sldMk cId="3991724153" sldId="280"/>
            <ac:picMk id="1037" creationId="{828134E7-2510-9473-3349-3E0B38BDF186}"/>
          </ac:picMkLst>
        </pc:picChg>
        <pc:cxnChg chg="add mod">
          <ac:chgData name="Long Lê Thành" userId="deba421b-2374-4cce-8e46-aa1e6dc1532f" providerId="ADAL" clId="{A66BDC95-B3CA-4048-B829-BF2CB0D2581A}" dt="2023-03-27T22:40:03.940" v="1600" actId="14100"/>
          <ac:cxnSpMkLst>
            <pc:docMk/>
            <pc:sldMk cId="3991724153" sldId="280"/>
            <ac:cxnSpMk id="48" creationId="{06047156-7CB5-C175-48D6-A8FAAA31FD68}"/>
          </ac:cxnSpMkLst>
        </pc:cxnChg>
      </pc:sldChg>
      <pc:sldChg chg="addSp delSp modSp add del mod delAnim">
        <pc:chgData name="Long Lê Thành" userId="deba421b-2374-4cce-8e46-aa1e6dc1532f" providerId="ADAL" clId="{A66BDC95-B3CA-4048-B829-BF2CB0D2581A}" dt="2023-03-28T03:37:01.772" v="3462" actId="2696"/>
        <pc:sldMkLst>
          <pc:docMk/>
          <pc:sldMk cId="2963998058" sldId="281"/>
        </pc:sldMkLst>
        <pc:spChg chg="mod">
          <ac:chgData name="Long Lê Thành" userId="deba421b-2374-4cce-8e46-aa1e6dc1532f" providerId="ADAL" clId="{A66BDC95-B3CA-4048-B829-BF2CB0D2581A}" dt="2023-03-28T00:30:05.815" v="1986" actId="20577"/>
          <ac:spMkLst>
            <pc:docMk/>
            <pc:sldMk cId="2963998058" sldId="281"/>
            <ac:spMk id="2" creationId="{98BA0F32-B4F3-49E6-0B00-8ACE06C27D14}"/>
          </ac:spMkLst>
        </pc:spChg>
        <pc:spChg chg="del">
          <ac:chgData name="Long Lê Thành" userId="deba421b-2374-4cce-8e46-aa1e6dc1532f" providerId="ADAL" clId="{A66BDC95-B3CA-4048-B829-BF2CB0D2581A}" dt="2023-03-27T23:26:24.313" v="1673" actId="478"/>
          <ac:spMkLst>
            <pc:docMk/>
            <pc:sldMk cId="2963998058" sldId="281"/>
            <ac:spMk id="3" creationId="{E4CA9435-42D9-06F4-25E4-1D1B8FEBD3CF}"/>
          </ac:spMkLst>
        </pc:spChg>
        <pc:spChg chg="del">
          <ac:chgData name="Long Lê Thành" userId="deba421b-2374-4cce-8e46-aa1e6dc1532f" providerId="ADAL" clId="{A66BDC95-B3CA-4048-B829-BF2CB0D2581A}" dt="2023-03-27T23:29:17.933" v="1676" actId="931"/>
          <ac:spMkLst>
            <pc:docMk/>
            <pc:sldMk cId="2963998058" sldId="281"/>
            <ac:spMk id="4" creationId="{74C278DA-BD09-EB7D-E815-3CB5F9194294}"/>
          </ac:spMkLst>
        </pc:spChg>
        <pc:spChg chg="del">
          <ac:chgData name="Long Lê Thành" userId="deba421b-2374-4cce-8e46-aa1e6dc1532f" providerId="ADAL" clId="{A66BDC95-B3CA-4048-B829-BF2CB0D2581A}" dt="2023-03-27T23:26:27.148" v="1675" actId="478"/>
          <ac:spMkLst>
            <pc:docMk/>
            <pc:sldMk cId="2963998058" sldId="281"/>
            <ac:spMk id="6" creationId="{2C0CA594-A63D-A927-8BD2-6CD1369A816F}"/>
          </ac:spMkLst>
        </pc:spChg>
        <pc:spChg chg="del">
          <ac:chgData name="Long Lê Thành" userId="deba421b-2374-4cce-8e46-aa1e6dc1532f" providerId="ADAL" clId="{A66BDC95-B3CA-4048-B829-BF2CB0D2581A}" dt="2023-03-27T23:26:24.313" v="1673" actId="478"/>
          <ac:spMkLst>
            <pc:docMk/>
            <pc:sldMk cId="2963998058" sldId="281"/>
            <ac:spMk id="10" creationId="{BDA83970-43EB-2F03-420D-63D795B34131}"/>
          </ac:spMkLst>
        </pc:spChg>
        <pc:spChg chg="del">
          <ac:chgData name="Long Lê Thành" userId="deba421b-2374-4cce-8e46-aa1e6dc1532f" providerId="ADAL" clId="{A66BDC95-B3CA-4048-B829-BF2CB0D2581A}" dt="2023-03-27T23:26:24.313" v="1673" actId="478"/>
          <ac:spMkLst>
            <pc:docMk/>
            <pc:sldMk cId="2963998058" sldId="281"/>
            <ac:spMk id="11" creationId="{80F2E040-EA91-48B6-99D8-E1D1B3EF95DF}"/>
          </ac:spMkLst>
        </pc:spChg>
        <pc:spChg chg="del">
          <ac:chgData name="Long Lê Thành" userId="deba421b-2374-4cce-8e46-aa1e6dc1532f" providerId="ADAL" clId="{A66BDC95-B3CA-4048-B829-BF2CB0D2581A}" dt="2023-03-27T23:26:24.313" v="1673" actId="478"/>
          <ac:spMkLst>
            <pc:docMk/>
            <pc:sldMk cId="2963998058" sldId="281"/>
            <ac:spMk id="12" creationId="{EC0CA479-0F55-B278-3E9F-04085A059662}"/>
          </ac:spMkLst>
        </pc:spChg>
        <pc:picChg chg="del">
          <ac:chgData name="Long Lê Thành" userId="deba421b-2374-4cce-8e46-aa1e6dc1532f" providerId="ADAL" clId="{A66BDC95-B3CA-4048-B829-BF2CB0D2581A}" dt="2023-03-27T23:26:26.058" v="1674" actId="478"/>
          <ac:picMkLst>
            <pc:docMk/>
            <pc:sldMk cId="2963998058" sldId="281"/>
            <ac:picMk id="5" creationId="{67D7B38D-FB3B-8997-BFE6-BE2FD02AB9E6}"/>
          </ac:picMkLst>
        </pc:picChg>
        <pc:picChg chg="add mod">
          <ac:chgData name="Long Lê Thành" userId="deba421b-2374-4cce-8e46-aa1e6dc1532f" providerId="ADAL" clId="{A66BDC95-B3CA-4048-B829-BF2CB0D2581A}" dt="2023-03-27T23:29:39.707" v="1684" actId="1076"/>
          <ac:picMkLst>
            <pc:docMk/>
            <pc:sldMk cId="2963998058" sldId="281"/>
            <ac:picMk id="14" creationId="{AEA23FA7-9C81-22AC-06CE-6706652718AA}"/>
          </ac:picMkLst>
        </pc:picChg>
      </pc:sldChg>
      <pc:sldChg chg="addSp delSp modSp new del mod modClrScheme chgLayout">
        <pc:chgData name="Long Lê Thành" userId="deba421b-2374-4cce-8e46-aa1e6dc1532f" providerId="ADAL" clId="{A66BDC95-B3CA-4048-B829-BF2CB0D2581A}" dt="2023-03-27T22:59:50.644" v="1623" actId="2696"/>
        <pc:sldMkLst>
          <pc:docMk/>
          <pc:sldMk cId="3694876821" sldId="281"/>
        </pc:sldMkLst>
        <pc:spChg chg="add del">
          <ac:chgData name="Long Lê Thành" userId="deba421b-2374-4cce-8e46-aa1e6dc1532f" providerId="ADAL" clId="{A66BDC95-B3CA-4048-B829-BF2CB0D2581A}" dt="2023-03-27T22:41:18.686" v="1608" actId="26606"/>
          <ac:spMkLst>
            <pc:docMk/>
            <pc:sldMk cId="3694876821" sldId="281"/>
            <ac:spMk id="2" creationId="{15E5BCB8-B18B-BD63-625D-D5A4C252110D}"/>
          </ac:spMkLst>
        </pc:spChg>
        <pc:spChg chg="add del">
          <ac:chgData name="Long Lê Thành" userId="deba421b-2374-4cce-8e46-aa1e6dc1532f" providerId="ADAL" clId="{A66BDC95-B3CA-4048-B829-BF2CB0D2581A}" dt="2023-03-27T22:41:18.686" v="1608" actId="26606"/>
          <ac:spMkLst>
            <pc:docMk/>
            <pc:sldMk cId="3694876821" sldId="281"/>
            <ac:spMk id="3" creationId="{BADEFBDF-4C42-D5C1-DC0E-C2DFC6740C66}"/>
          </ac:spMkLst>
        </pc:spChg>
        <pc:spChg chg="mod modVis">
          <ac:chgData name="Long Lê Thành" userId="deba421b-2374-4cce-8e46-aa1e6dc1532f" providerId="ADAL" clId="{A66BDC95-B3CA-4048-B829-BF2CB0D2581A}" dt="2023-03-27T22:59:05.864" v="1621" actId="26606"/>
          <ac:spMkLst>
            <pc:docMk/>
            <pc:sldMk cId="3694876821" sldId="281"/>
            <ac:spMk id="4" creationId="{3601D950-97D0-049A-F8EF-B5130CEA61A5}"/>
          </ac:spMkLst>
        </pc:spChg>
        <pc:spChg chg="mod">
          <ac:chgData name="Long Lê Thành" userId="deba421b-2374-4cce-8e46-aa1e6dc1532f" providerId="ADAL" clId="{A66BDC95-B3CA-4048-B829-BF2CB0D2581A}" dt="2023-03-27T22:59:05.864" v="1621" actId="26606"/>
          <ac:spMkLst>
            <pc:docMk/>
            <pc:sldMk cId="3694876821" sldId="281"/>
            <ac:spMk id="5" creationId="{67EEB1D1-38FB-79A2-841F-64A1F3296FC4}"/>
          </ac:spMkLst>
        </pc:spChg>
        <pc:spChg chg="add del">
          <ac:chgData name="Long Lê Thành" userId="deba421b-2374-4cce-8e46-aa1e6dc1532f" providerId="ADAL" clId="{A66BDC95-B3CA-4048-B829-BF2CB0D2581A}" dt="2023-03-27T22:41:18.686" v="1608" actId="26606"/>
          <ac:spMkLst>
            <pc:docMk/>
            <pc:sldMk cId="3694876821" sldId="281"/>
            <ac:spMk id="6" creationId="{9574C35A-6F95-34AD-2929-BA65C7D96314}"/>
          </ac:spMkLst>
        </pc:spChg>
        <pc:spChg chg="add del">
          <ac:chgData name="Long Lê Thành" userId="deba421b-2374-4cce-8e46-aa1e6dc1532f" providerId="ADAL" clId="{A66BDC95-B3CA-4048-B829-BF2CB0D2581A}" dt="2023-03-27T22:41:18.686" v="1608" actId="26606"/>
          <ac:spMkLst>
            <pc:docMk/>
            <pc:sldMk cId="3694876821" sldId="281"/>
            <ac:spMk id="7" creationId="{46F6B1BA-37B3-F50E-828A-D2DEF1A0E558}"/>
          </ac:spMkLst>
        </pc:spChg>
        <pc:spChg chg="add del">
          <ac:chgData name="Long Lê Thành" userId="deba421b-2374-4cce-8e46-aa1e6dc1532f" providerId="ADAL" clId="{A66BDC95-B3CA-4048-B829-BF2CB0D2581A}" dt="2023-03-27T22:41:18.686" v="1608" actId="26606"/>
          <ac:spMkLst>
            <pc:docMk/>
            <pc:sldMk cId="3694876821" sldId="281"/>
            <ac:spMk id="8" creationId="{3F696589-CE42-74A7-5CBD-C75B8F1B24BC}"/>
          </ac:spMkLst>
        </pc:spChg>
        <pc:spChg chg="add del">
          <ac:chgData name="Long Lê Thành" userId="deba421b-2374-4cce-8e46-aa1e6dc1532f" providerId="ADAL" clId="{A66BDC95-B3CA-4048-B829-BF2CB0D2581A}" dt="2023-03-27T22:41:18.686" v="1608" actId="26606"/>
          <ac:spMkLst>
            <pc:docMk/>
            <pc:sldMk cId="3694876821" sldId="281"/>
            <ac:spMk id="9" creationId="{D9261461-73E1-9DDA-3028-A18BC95A4E16}"/>
          </ac:spMkLst>
        </pc:spChg>
        <pc:spChg chg="add del">
          <ac:chgData name="Long Lê Thành" userId="deba421b-2374-4cce-8e46-aa1e6dc1532f" providerId="ADAL" clId="{A66BDC95-B3CA-4048-B829-BF2CB0D2581A}" dt="2023-03-27T22:41:18.686" v="1608" actId="26606"/>
          <ac:spMkLst>
            <pc:docMk/>
            <pc:sldMk cId="3694876821" sldId="281"/>
            <ac:spMk id="10" creationId="{2DF6CE8B-185C-7995-415A-F43AEF43B706}"/>
          </ac:spMkLst>
        </pc:spChg>
        <pc:spChg chg="mod modVis">
          <ac:chgData name="Long Lê Thành" userId="deba421b-2374-4cce-8e46-aa1e6dc1532f" providerId="ADAL" clId="{A66BDC95-B3CA-4048-B829-BF2CB0D2581A}" dt="2023-03-27T22:59:05.864" v="1621" actId="26606"/>
          <ac:spMkLst>
            <pc:docMk/>
            <pc:sldMk cId="3694876821" sldId="281"/>
            <ac:spMk id="11" creationId="{63ECC73C-D8B8-593D-4E8B-E1473F397383}"/>
          </ac:spMkLst>
        </pc:spChg>
        <pc:spChg chg="add mod">
          <ac:chgData name="Long Lê Thành" userId="deba421b-2374-4cce-8e46-aa1e6dc1532f" providerId="ADAL" clId="{A66BDC95-B3CA-4048-B829-BF2CB0D2581A}" dt="2023-03-27T22:59:44.833" v="1622" actId="21"/>
          <ac:spMkLst>
            <pc:docMk/>
            <pc:sldMk cId="3694876821" sldId="281"/>
            <ac:spMk id="15" creationId="{29CEC2C1-ECDC-02C8-FD98-4AC273F318ED}"/>
          </ac:spMkLst>
        </pc:spChg>
        <pc:spChg chg="add del mod">
          <ac:chgData name="Long Lê Thành" userId="deba421b-2374-4cce-8e46-aa1e6dc1532f" providerId="ADAL" clId="{A66BDC95-B3CA-4048-B829-BF2CB0D2581A}" dt="2023-03-27T22:41:18.678" v="1607" actId="26606"/>
          <ac:spMkLst>
            <pc:docMk/>
            <pc:sldMk cId="3694876821" sldId="281"/>
            <ac:spMk id="16" creationId="{1AA238AB-EDAF-56F6-E7BD-C04BC445600B}"/>
          </ac:spMkLst>
        </pc:spChg>
        <pc:spChg chg="add del mod">
          <ac:chgData name="Long Lê Thành" userId="deba421b-2374-4cce-8e46-aa1e6dc1532f" providerId="ADAL" clId="{A66BDC95-B3CA-4048-B829-BF2CB0D2581A}" dt="2023-03-27T22:41:18.678" v="1607" actId="26606"/>
          <ac:spMkLst>
            <pc:docMk/>
            <pc:sldMk cId="3694876821" sldId="281"/>
            <ac:spMk id="18" creationId="{0B7ADBA7-DF81-4DD9-9FB5-8C079714879C}"/>
          </ac:spMkLst>
        </pc:spChg>
        <pc:spChg chg="add del mod">
          <ac:chgData name="Long Lê Thành" userId="deba421b-2374-4cce-8e46-aa1e6dc1532f" providerId="ADAL" clId="{A66BDC95-B3CA-4048-B829-BF2CB0D2581A}" dt="2023-03-27T22:59:05.864" v="1621" actId="26606"/>
          <ac:spMkLst>
            <pc:docMk/>
            <pc:sldMk cId="3694876821" sldId="281"/>
            <ac:spMk id="20" creationId="{F2C9614A-EEDF-70E5-1E0A-9879A194077B}"/>
          </ac:spMkLst>
        </pc:spChg>
        <pc:spChg chg="add del mod">
          <ac:chgData name="Long Lê Thành" userId="deba421b-2374-4cce-8e46-aa1e6dc1532f" providerId="ADAL" clId="{A66BDC95-B3CA-4048-B829-BF2CB0D2581A}" dt="2023-03-27T22:58:41.874" v="1609" actId="931"/>
          <ac:spMkLst>
            <pc:docMk/>
            <pc:sldMk cId="3694876821" sldId="281"/>
            <ac:spMk id="21" creationId="{7039F19C-4C93-8329-7942-7FC98EE38FB0}"/>
          </ac:spMkLst>
        </pc:spChg>
        <pc:spChg chg="add del">
          <ac:chgData name="Long Lê Thành" userId="deba421b-2374-4cce-8e46-aa1e6dc1532f" providerId="ADAL" clId="{A66BDC95-B3CA-4048-B829-BF2CB0D2581A}" dt="2023-03-27T22:59:03.503" v="1618" actId="26606"/>
          <ac:spMkLst>
            <pc:docMk/>
            <pc:sldMk cId="3694876821" sldId="281"/>
            <ac:spMk id="25" creationId="{016EE625-A456-9891-E9F0-3983CD862AC8}"/>
          </ac:spMkLst>
        </pc:spChg>
        <pc:spChg chg="add del mod">
          <ac:chgData name="Long Lê Thành" userId="deba421b-2374-4cce-8e46-aa1e6dc1532f" providerId="ADAL" clId="{A66BDC95-B3CA-4048-B829-BF2CB0D2581A}" dt="2023-03-27T22:59:05.864" v="1620" actId="26606"/>
          <ac:spMkLst>
            <pc:docMk/>
            <pc:sldMk cId="3694876821" sldId="281"/>
            <ac:spMk id="27" creationId="{5832D703-9FC8-0456-4EC6-95BD07FF364A}"/>
          </ac:spMkLst>
        </pc:spChg>
        <pc:picChg chg="add del mod">
          <ac:chgData name="Long Lê Thành" userId="deba421b-2374-4cce-8e46-aa1e6dc1532f" providerId="ADAL" clId="{A66BDC95-B3CA-4048-B829-BF2CB0D2581A}" dt="2023-03-27T22:59:44.833" v="1622" actId="21"/>
          <ac:picMkLst>
            <pc:docMk/>
            <pc:sldMk cId="3694876821" sldId="281"/>
            <ac:picMk id="13" creationId="{F2A90583-8195-ACA9-CCD3-FC35915E93B7}"/>
          </ac:picMkLst>
        </pc:picChg>
      </pc:sldChg>
      <pc:sldChg chg="addSp delSp modSp new del mod ord modTransition setBg modClrScheme chgLayout">
        <pc:chgData name="Long Lê Thành" userId="deba421b-2374-4cce-8e46-aa1e6dc1532f" providerId="ADAL" clId="{A66BDC95-B3CA-4048-B829-BF2CB0D2581A}" dt="2023-03-28T06:42:28.634" v="5999" actId="47"/>
        <pc:sldMkLst>
          <pc:docMk/>
          <pc:sldMk cId="98935116" sldId="282"/>
        </pc:sldMkLst>
        <pc:spChg chg="del mod ord">
          <ac:chgData name="Long Lê Thành" userId="deba421b-2374-4cce-8e46-aa1e6dc1532f" providerId="ADAL" clId="{A66BDC95-B3CA-4048-B829-BF2CB0D2581A}" dt="2023-03-27T23:49:23.587" v="1696" actId="700"/>
          <ac:spMkLst>
            <pc:docMk/>
            <pc:sldMk cId="98935116" sldId="282"/>
            <ac:spMk id="2" creationId="{8FB6EE0A-CCE7-7B93-0B0F-F1DEA30F9E0A}"/>
          </ac:spMkLst>
        </pc:spChg>
        <pc:spChg chg="del mod ord">
          <ac:chgData name="Long Lê Thành" userId="deba421b-2374-4cce-8e46-aa1e6dc1532f" providerId="ADAL" clId="{A66BDC95-B3CA-4048-B829-BF2CB0D2581A}" dt="2023-03-27T23:49:23.587" v="1696" actId="700"/>
          <ac:spMkLst>
            <pc:docMk/>
            <pc:sldMk cId="98935116" sldId="282"/>
            <ac:spMk id="3" creationId="{8D93A964-7699-2985-20BC-630568B495DC}"/>
          </ac:spMkLst>
        </pc:spChg>
        <pc:spChg chg="mod ord modVis">
          <ac:chgData name="Long Lê Thành" userId="deba421b-2374-4cce-8e46-aa1e6dc1532f" providerId="ADAL" clId="{A66BDC95-B3CA-4048-B829-BF2CB0D2581A}" dt="2023-03-27T23:54:21.873" v="1798" actId="26606"/>
          <ac:spMkLst>
            <pc:docMk/>
            <pc:sldMk cId="98935116" sldId="282"/>
            <ac:spMk id="4" creationId="{869A8735-5B27-59C8-556D-92228CCDE80B}"/>
          </ac:spMkLst>
        </pc:spChg>
        <pc:spChg chg="mod ord">
          <ac:chgData name="Long Lê Thành" userId="deba421b-2374-4cce-8e46-aa1e6dc1532f" providerId="ADAL" clId="{A66BDC95-B3CA-4048-B829-BF2CB0D2581A}" dt="2023-03-28T05:43:52.669" v="5179"/>
          <ac:spMkLst>
            <pc:docMk/>
            <pc:sldMk cId="98935116" sldId="282"/>
            <ac:spMk id="5" creationId="{0B7E81EA-2C49-D378-42C3-AB875646FDAD}"/>
          </ac:spMkLst>
        </pc:spChg>
        <pc:spChg chg="del">
          <ac:chgData name="Long Lê Thành" userId="deba421b-2374-4cce-8e46-aa1e6dc1532f" providerId="ADAL" clId="{A66BDC95-B3CA-4048-B829-BF2CB0D2581A}" dt="2023-03-27T23:49:23.587" v="1696" actId="700"/>
          <ac:spMkLst>
            <pc:docMk/>
            <pc:sldMk cId="98935116" sldId="282"/>
            <ac:spMk id="6" creationId="{EFA03EE9-4360-3B5B-F821-C719FD76C066}"/>
          </ac:spMkLst>
        </pc:spChg>
        <pc:spChg chg="del">
          <ac:chgData name="Long Lê Thành" userId="deba421b-2374-4cce-8e46-aa1e6dc1532f" providerId="ADAL" clId="{A66BDC95-B3CA-4048-B829-BF2CB0D2581A}" dt="2023-03-27T23:49:23.587" v="1696" actId="700"/>
          <ac:spMkLst>
            <pc:docMk/>
            <pc:sldMk cId="98935116" sldId="282"/>
            <ac:spMk id="7" creationId="{3F4E095D-344B-F1E9-0635-00EC8960DE5A}"/>
          </ac:spMkLst>
        </pc:spChg>
        <pc:spChg chg="del">
          <ac:chgData name="Long Lê Thành" userId="deba421b-2374-4cce-8e46-aa1e6dc1532f" providerId="ADAL" clId="{A66BDC95-B3CA-4048-B829-BF2CB0D2581A}" dt="2023-03-27T23:49:23.587" v="1696" actId="700"/>
          <ac:spMkLst>
            <pc:docMk/>
            <pc:sldMk cId="98935116" sldId="282"/>
            <ac:spMk id="8" creationId="{D2289D35-36F9-C8D5-397D-721A0F35C5FA}"/>
          </ac:spMkLst>
        </pc:spChg>
        <pc:spChg chg="del">
          <ac:chgData name="Long Lê Thành" userId="deba421b-2374-4cce-8e46-aa1e6dc1532f" providerId="ADAL" clId="{A66BDC95-B3CA-4048-B829-BF2CB0D2581A}" dt="2023-03-27T23:49:23.587" v="1696" actId="700"/>
          <ac:spMkLst>
            <pc:docMk/>
            <pc:sldMk cId="98935116" sldId="282"/>
            <ac:spMk id="9" creationId="{DD6F9485-C2F4-C424-46C9-80C44C17BB5B}"/>
          </ac:spMkLst>
        </pc:spChg>
        <pc:spChg chg="del">
          <ac:chgData name="Long Lê Thành" userId="deba421b-2374-4cce-8e46-aa1e6dc1532f" providerId="ADAL" clId="{A66BDC95-B3CA-4048-B829-BF2CB0D2581A}" dt="2023-03-27T23:49:23.587" v="1696" actId="700"/>
          <ac:spMkLst>
            <pc:docMk/>
            <pc:sldMk cId="98935116" sldId="282"/>
            <ac:spMk id="10" creationId="{8DF239C5-6393-98B1-0D43-D759FFE45A0F}"/>
          </ac:spMkLst>
        </pc:spChg>
        <pc:spChg chg="mod ord modVis">
          <ac:chgData name="Long Lê Thành" userId="deba421b-2374-4cce-8e46-aa1e6dc1532f" providerId="ADAL" clId="{A66BDC95-B3CA-4048-B829-BF2CB0D2581A}" dt="2023-03-27T23:53:15.762" v="1745" actId="26606"/>
          <ac:spMkLst>
            <pc:docMk/>
            <pc:sldMk cId="98935116" sldId="282"/>
            <ac:spMk id="11" creationId="{5A317F34-C366-380A-891C-776B705E3FF6}"/>
          </ac:spMkLst>
        </pc:spChg>
        <pc:spChg chg="add del mod ord">
          <ac:chgData name="Long Lê Thành" userId="deba421b-2374-4cce-8e46-aa1e6dc1532f" providerId="ADAL" clId="{A66BDC95-B3CA-4048-B829-BF2CB0D2581A}" dt="2023-03-27T23:49:59.328" v="1700" actId="26606"/>
          <ac:spMkLst>
            <pc:docMk/>
            <pc:sldMk cId="98935116" sldId="282"/>
            <ac:spMk id="12" creationId="{C31FEC98-0F52-FBA5-E39A-9D74681BE3EF}"/>
          </ac:spMkLst>
        </pc:spChg>
        <pc:spChg chg="add del mod ord">
          <ac:chgData name="Long Lê Thành" userId="deba421b-2374-4cce-8e46-aa1e6dc1532f" providerId="ADAL" clId="{A66BDC95-B3CA-4048-B829-BF2CB0D2581A}" dt="2023-03-27T23:49:54.086" v="1697" actId="931"/>
          <ac:spMkLst>
            <pc:docMk/>
            <pc:sldMk cId="98935116" sldId="282"/>
            <ac:spMk id="13" creationId="{23643101-884F-51A8-71B3-0500BCB6DA32}"/>
          </ac:spMkLst>
        </pc:spChg>
        <pc:spChg chg="add del mod">
          <ac:chgData name="Long Lê Thành" userId="deba421b-2374-4cce-8e46-aa1e6dc1532f" providerId="ADAL" clId="{A66BDC95-B3CA-4048-B829-BF2CB0D2581A}" dt="2023-03-27T23:53:04.864" v="1740" actId="931"/>
          <ac:spMkLst>
            <pc:docMk/>
            <pc:sldMk cId="98935116" sldId="282"/>
            <ac:spMk id="17" creationId="{BAB19429-783E-50A9-C10D-32B4D8BEB7BB}"/>
          </ac:spMkLst>
        </pc:spChg>
        <pc:spChg chg="add del mod">
          <ac:chgData name="Long Lê Thành" userId="deba421b-2374-4cce-8e46-aa1e6dc1532f" providerId="ADAL" clId="{A66BDC95-B3CA-4048-B829-BF2CB0D2581A}" dt="2023-03-27T23:50:05.945" v="1704" actId="478"/>
          <ac:spMkLst>
            <pc:docMk/>
            <pc:sldMk cId="98935116" sldId="282"/>
            <ac:spMk id="20" creationId="{3043E718-6355-B1F0-D085-DA5621F935DB}"/>
          </ac:spMkLst>
        </pc:spChg>
        <pc:spChg chg="add mod ord">
          <ac:chgData name="Long Lê Thành" userId="deba421b-2374-4cce-8e46-aa1e6dc1532f" providerId="ADAL" clId="{A66BDC95-B3CA-4048-B829-BF2CB0D2581A}" dt="2023-03-28T06:41:40.706" v="5982" actId="21"/>
          <ac:spMkLst>
            <pc:docMk/>
            <pc:sldMk cId="98935116" sldId="282"/>
            <ac:spMk id="23" creationId="{1DF1C61B-C402-3CE4-DC19-1BE92157DAD5}"/>
          </ac:spMkLst>
        </pc:spChg>
        <pc:spChg chg="add del">
          <ac:chgData name="Long Lê Thành" userId="deba421b-2374-4cce-8e46-aa1e6dc1532f" providerId="ADAL" clId="{A66BDC95-B3CA-4048-B829-BF2CB0D2581A}" dt="2023-03-27T23:56:11.935" v="1809" actId="26606"/>
          <ac:spMkLst>
            <pc:docMk/>
            <pc:sldMk cId="98935116" sldId="282"/>
            <ac:spMk id="25" creationId="{BCED4D40-4B67-4331-AC48-79B82B4A47D8}"/>
          </ac:spMkLst>
        </pc:spChg>
        <pc:spChg chg="add del">
          <ac:chgData name="Long Lê Thành" userId="deba421b-2374-4cce-8e46-aa1e6dc1532f" providerId="ADAL" clId="{A66BDC95-B3CA-4048-B829-BF2CB0D2581A}" dt="2023-03-27T23:56:11.935" v="1809" actId="26606"/>
          <ac:spMkLst>
            <pc:docMk/>
            <pc:sldMk cId="98935116" sldId="282"/>
            <ac:spMk id="26" creationId="{670CEDEF-4F34-412E-84EE-329C1E936AF5}"/>
          </ac:spMkLst>
        </pc:spChg>
        <pc:spChg chg="add del mod">
          <ac:chgData name="Long Lê Thành" userId="deba421b-2374-4cce-8e46-aa1e6dc1532f" providerId="ADAL" clId="{A66BDC95-B3CA-4048-B829-BF2CB0D2581A}" dt="2023-03-27T23:55:48.656" v="1803" actId="478"/>
          <ac:spMkLst>
            <pc:docMk/>
            <pc:sldMk cId="98935116" sldId="282"/>
            <ac:spMk id="27" creationId="{6E1C7146-5E33-008A-F6C6-32BEDFA4620B}"/>
          </ac:spMkLst>
        </pc:spChg>
        <pc:spChg chg="add del">
          <ac:chgData name="Long Lê Thành" userId="deba421b-2374-4cce-8e46-aa1e6dc1532f" providerId="ADAL" clId="{A66BDC95-B3CA-4048-B829-BF2CB0D2581A}" dt="2023-03-27T23:54:13.676" v="1797" actId="26606"/>
          <ac:spMkLst>
            <pc:docMk/>
            <pc:sldMk cId="98935116" sldId="282"/>
            <ac:spMk id="28" creationId="{A8384FB5-9ADC-4DDC-881B-597D56F5B15D}"/>
          </ac:spMkLst>
        </pc:spChg>
        <pc:spChg chg="add del">
          <ac:chgData name="Long Lê Thành" userId="deba421b-2374-4cce-8e46-aa1e6dc1532f" providerId="ADAL" clId="{A66BDC95-B3CA-4048-B829-BF2CB0D2581A}" dt="2023-03-27T23:54:13.676" v="1797" actId="26606"/>
          <ac:spMkLst>
            <pc:docMk/>
            <pc:sldMk cId="98935116" sldId="282"/>
            <ac:spMk id="30" creationId="{1199E1B1-A8C0-4FE8-A5A8-1CB41D69F857}"/>
          </ac:spMkLst>
        </pc:spChg>
        <pc:spChg chg="add del">
          <ac:chgData name="Long Lê Thành" userId="deba421b-2374-4cce-8e46-aa1e6dc1532f" providerId="ADAL" clId="{A66BDC95-B3CA-4048-B829-BF2CB0D2581A}" dt="2023-03-27T23:54:13.676" v="1797" actId="26606"/>
          <ac:spMkLst>
            <pc:docMk/>
            <pc:sldMk cId="98935116" sldId="282"/>
            <ac:spMk id="32" creationId="{84A8DE83-DE75-4B41-9DB4-A7EC0B0DEC0B}"/>
          </ac:spMkLst>
        </pc:spChg>
        <pc:spChg chg="add del mod">
          <ac:chgData name="Long Lê Thành" userId="deba421b-2374-4cce-8e46-aa1e6dc1532f" providerId="ADAL" clId="{A66BDC95-B3CA-4048-B829-BF2CB0D2581A}" dt="2023-03-28T06:42:17.487" v="5994" actId="21"/>
          <ac:spMkLst>
            <pc:docMk/>
            <pc:sldMk cId="98935116" sldId="282"/>
            <ac:spMk id="33" creationId="{08EE2550-0774-BA89-12FA-B90354B29773}"/>
          </ac:spMkLst>
        </pc:spChg>
        <pc:spChg chg="add del">
          <ac:chgData name="Long Lê Thành" userId="deba421b-2374-4cce-8e46-aa1e6dc1532f" providerId="ADAL" clId="{A66BDC95-B3CA-4048-B829-BF2CB0D2581A}" dt="2023-03-27T23:54:13.676" v="1797" actId="26606"/>
          <ac:spMkLst>
            <pc:docMk/>
            <pc:sldMk cId="98935116" sldId="282"/>
            <ac:spMk id="34" creationId="{A7009A0A-BEF5-4EAC-AF15-E4F9F002E239}"/>
          </ac:spMkLst>
        </pc:spChg>
        <pc:spChg chg="add del">
          <ac:chgData name="Long Lê Thành" userId="deba421b-2374-4cce-8e46-aa1e6dc1532f" providerId="ADAL" clId="{A66BDC95-B3CA-4048-B829-BF2CB0D2581A}" dt="2023-03-27T23:56:11.935" v="1809" actId="26606"/>
          <ac:spMkLst>
            <pc:docMk/>
            <pc:sldMk cId="98935116" sldId="282"/>
            <ac:spMk id="36" creationId="{F0DCC097-1DB8-4B6D-85D0-6FBA0E1CA4BA}"/>
          </ac:spMkLst>
        </pc:spChg>
        <pc:spChg chg="add del">
          <ac:chgData name="Long Lê Thành" userId="deba421b-2374-4cce-8e46-aa1e6dc1532f" providerId="ADAL" clId="{A66BDC95-B3CA-4048-B829-BF2CB0D2581A}" dt="2023-03-27T23:56:11.935" v="1809" actId="26606"/>
          <ac:spMkLst>
            <pc:docMk/>
            <pc:sldMk cId="98935116" sldId="282"/>
            <ac:spMk id="38" creationId="{E0B58608-23C8-4441-994D-C6823EEE1DB7}"/>
          </ac:spMkLst>
        </pc:spChg>
        <pc:picChg chg="add del mod">
          <ac:chgData name="Long Lê Thành" userId="deba421b-2374-4cce-8e46-aa1e6dc1532f" providerId="ADAL" clId="{A66BDC95-B3CA-4048-B829-BF2CB0D2581A}" dt="2023-03-27T23:52:37.354" v="1727" actId="478"/>
          <ac:picMkLst>
            <pc:docMk/>
            <pc:sldMk cId="98935116" sldId="282"/>
            <ac:picMk id="15" creationId="{905002A8-FA92-2DF3-9C31-DCDDC99834E1}"/>
          </ac:picMkLst>
        </pc:picChg>
        <pc:picChg chg="add del mod">
          <ac:chgData name="Long Lê Thành" userId="deba421b-2374-4cce-8e46-aa1e6dc1532f" providerId="ADAL" clId="{A66BDC95-B3CA-4048-B829-BF2CB0D2581A}" dt="2023-03-27T23:52:56.777" v="1739" actId="478"/>
          <ac:picMkLst>
            <pc:docMk/>
            <pc:sldMk cId="98935116" sldId="282"/>
            <ac:picMk id="19" creationId="{02B61678-FCC5-14F5-2447-14110514F454}"/>
          </ac:picMkLst>
        </pc:picChg>
        <pc:picChg chg="add del mod ord">
          <ac:chgData name="Long Lê Thành" userId="deba421b-2374-4cce-8e46-aa1e6dc1532f" providerId="ADAL" clId="{A66BDC95-B3CA-4048-B829-BF2CB0D2581A}" dt="2023-03-27T23:55:46.769" v="1802" actId="478"/>
          <ac:picMkLst>
            <pc:docMk/>
            <pc:sldMk cId="98935116" sldId="282"/>
            <ac:picMk id="22" creationId="{5B6C84F5-5884-1460-97FE-84E1EB602DE4}"/>
          </ac:picMkLst>
        </pc:picChg>
        <pc:picChg chg="add del mod ord">
          <ac:chgData name="Long Lê Thành" userId="deba421b-2374-4cce-8e46-aa1e6dc1532f" providerId="ADAL" clId="{A66BDC95-B3CA-4048-B829-BF2CB0D2581A}" dt="2023-03-28T06:42:17.487" v="5994" actId="21"/>
          <ac:picMkLst>
            <pc:docMk/>
            <pc:sldMk cId="98935116" sldId="282"/>
            <ac:picMk id="31" creationId="{62DBCFAE-F1C7-AD0E-9E08-68C32EBA542C}"/>
          </ac:picMkLst>
        </pc:picChg>
      </pc:sldChg>
      <pc:sldChg chg="addSp delSp modSp new del mod ord modClrScheme chgLayout">
        <pc:chgData name="Long Lê Thành" userId="deba421b-2374-4cce-8e46-aa1e6dc1532f" providerId="ADAL" clId="{A66BDC95-B3CA-4048-B829-BF2CB0D2581A}" dt="2023-03-28T00:32:29.970" v="2084" actId="2696"/>
        <pc:sldMkLst>
          <pc:docMk/>
          <pc:sldMk cId="3554352283" sldId="283"/>
        </pc:sldMkLst>
        <pc:spChg chg="del mod ord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" creationId="{6345E81D-17DC-2675-B8D8-6412BA323741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3" creationId="{0B256011-AB0C-1A10-ECE4-F5CB06203551}"/>
          </ac:spMkLst>
        </pc:spChg>
        <pc:spChg chg="del mod ord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4" creationId="{DC622A3F-AF5C-960A-D6EA-06C0586B2C0C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5" creationId="{31B7FCAB-9429-3732-F128-7641E0F789AD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6" creationId="{4070A1EB-6E4F-5C79-F941-CE2F051D5698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7" creationId="{1ACB5C8F-9F69-FBBC-6C58-B86BE652FB1A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8" creationId="{25C0BB57-4288-269D-C825-4678ED81A60F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9" creationId="{5EB0C69C-437A-55C2-50C5-63573797E7E0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0" creationId="{1104433F-0F4B-C801-4A73-B246DF6AECC9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1" creationId="{889AF8D7-3200-3DE9-E71B-4C31C07C2489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2" creationId="{A0FA08F3-DCA8-A3D2-69E3-9A6F35322F06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3" creationId="{8BE53119-99F0-632D-6E5F-EEBBA59538F9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4" creationId="{0EC6FB60-71FB-8266-568E-88BF1D56EF5D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5" creationId="{62A4727E-8E8F-16B9-EDC4-6E3B2732F1EA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6" creationId="{032DCF24-05B9-94B8-E375-E4E87E64FD55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7" creationId="{78C909CE-9D3C-E57E-DC03-DC93EA0F7363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8" creationId="{3BF72896-7C37-14A6-D2A1-5C053D8EB9F7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19" creationId="{1F7D5442-FB8B-02A5-B7AB-4BD6037C8BD8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0" creationId="{69B2C785-DE8E-1199-8CE6-24954CAF6451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1" creationId="{DA0463C2-E054-A190-503A-45823E8782FD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2" creationId="{79A6F97F-46AF-948F-1EDB-3FC238FD00AD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3" creationId="{A1EA3453-F926-7825-99B3-6AF3634179E7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4" creationId="{2E2DC2BD-93B7-AB1E-C0B9-D7BACD6C3E0B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5" creationId="{3FDDC432-1C63-2511-D16F-BD4C9542E739}"/>
          </ac:spMkLst>
        </pc:spChg>
        <pc:spChg chg="del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6" creationId="{F1D6B805-AC7A-A41C-7970-ACD6254DCF89}"/>
          </ac:spMkLst>
        </pc:spChg>
        <pc:spChg chg="mod ord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7" creationId="{A07F5D62-E4FD-8488-B6BE-3C854ADCD20E}"/>
          </ac:spMkLst>
        </pc:spChg>
        <pc:spChg chg="mod ord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8" creationId="{DF625805-BC59-EB61-5962-4DD46C1D85C0}"/>
          </ac:spMkLst>
        </pc:spChg>
        <pc:spChg chg="mod ord">
          <ac:chgData name="Long Lê Thành" userId="deba421b-2374-4cce-8e46-aa1e6dc1532f" providerId="ADAL" clId="{A66BDC95-B3CA-4048-B829-BF2CB0D2581A}" dt="2023-03-28T00:30:44.175" v="1994" actId="700"/>
          <ac:spMkLst>
            <pc:docMk/>
            <pc:sldMk cId="3554352283" sldId="283"/>
            <ac:spMk id="29" creationId="{E69E7A2A-A105-A97A-399C-6A8826F9FD10}"/>
          </ac:spMkLst>
        </pc:spChg>
        <pc:spChg chg="add mod ord">
          <ac:chgData name="Long Lê Thành" userId="deba421b-2374-4cce-8e46-aa1e6dc1532f" providerId="ADAL" clId="{A66BDC95-B3CA-4048-B829-BF2CB0D2581A}" dt="2023-03-28T00:32:25.169" v="2083" actId="21"/>
          <ac:spMkLst>
            <pc:docMk/>
            <pc:sldMk cId="3554352283" sldId="283"/>
            <ac:spMk id="30" creationId="{24DA7BD5-9CA3-0DC2-EDEC-BACEC05F65FB}"/>
          </ac:spMkLst>
        </pc:spChg>
        <pc:spChg chg="add del mod ord">
          <ac:chgData name="Long Lê Thành" userId="deba421b-2374-4cce-8e46-aa1e6dc1532f" providerId="ADAL" clId="{A66BDC95-B3CA-4048-B829-BF2CB0D2581A}" dt="2023-03-28T00:31:09.549" v="2021" actId="478"/>
          <ac:spMkLst>
            <pc:docMk/>
            <pc:sldMk cId="3554352283" sldId="283"/>
            <ac:spMk id="31" creationId="{B1939EEF-E74F-2929-1C41-5CDE4227292F}"/>
          </ac:spMkLst>
        </pc:spChg>
      </pc:sldChg>
      <pc:sldChg chg="delSp modSp new add del mod ord modTransition">
        <pc:chgData name="Long Lê Thành" userId="deba421b-2374-4cce-8e46-aa1e6dc1532f" providerId="ADAL" clId="{A66BDC95-B3CA-4048-B829-BF2CB0D2581A}" dt="2023-03-28T06:42:26.944" v="5998" actId="47"/>
        <pc:sldMkLst>
          <pc:docMk/>
          <pc:sldMk cId="96706105" sldId="284"/>
        </pc:sldMkLst>
        <pc:spChg chg="mod">
          <ac:chgData name="Long Lê Thành" userId="deba421b-2374-4cce-8e46-aa1e6dc1532f" providerId="ADAL" clId="{A66BDC95-B3CA-4048-B829-BF2CB0D2581A}" dt="2023-03-28T00:32:31.995" v="2085"/>
          <ac:spMkLst>
            <pc:docMk/>
            <pc:sldMk cId="96706105" sldId="284"/>
            <ac:spMk id="2" creationId="{E08E0E17-3A20-7411-3CB3-0E9BD8F8BBBA}"/>
          </ac:spMkLst>
        </pc:spChg>
        <pc:spChg chg="del mod">
          <ac:chgData name="Long Lê Thành" userId="deba421b-2374-4cce-8e46-aa1e6dc1532f" providerId="ADAL" clId="{A66BDC95-B3CA-4048-B829-BF2CB0D2581A}" dt="2023-03-28T00:32:38.964" v="2090" actId="478"/>
          <ac:spMkLst>
            <pc:docMk/>
            <pc:sldMk cId="96706105" sldId="284"/>
            <ac:spMk id="3" creationId="{E5D1A5CD-7B17-B6DC-981B-853C57A1BBC2}"/>
          </ac:spMkLst>
        </pc:spChg>
      </pc:sldChg>
      <pc:sldChg chg="addSp delSp modSp new del mod modClrScheme chgLayout">
        <pc:chgData name="Long Lê Thành" userId="deba421b-2374-4cce-8e46-aa1e6dc1532f" providerId="ADAL" clId="{A66BDC95-B3CA-4048-B829-BF2CB0D2581A}" dt="2023-03-28T05:44:01.807" v="5181" actId="2696"/>
        <pc:sldMkLst>
          <pc:docMk/>
          <pc:sldMk cId="2552483438" sldId="285"/>
        </pc:sldMkLst>
        <pc:spChg chg="mod">
          <ac:chgData name="Long Lê Thành" userId="deba421b-2374-4cce-8e46-aa1e6dc1532f" providerId="ADAL" clId="{A66BDC95-B3CA-4048-B829-BF2CB0D2581A}" dt="2023-03-28T01:27:46.628" v="2165" actId="27636"/>
          <ac:spMkLst>
            <pc:docMk/>
            <pc:sldMk cId="2552483438" sldId="285"/>
            <ac:spMk id="2" creationId="{BB0FA844-B608-2112-D5BA-1B2D28EF7455}"/>
          </ac:spMkLst>
        </pc:spChg>
        <pc:spChg chg="del">
          <ac:chgData name="Long Lê Thành" userId="deba421b-2374-4cce-8e46-aa1e6dc1532f" providerId="ADAL" clId="{A66BDC95-B3CA-4048-B829-BF2CB0D2581A}" dt="2023-03-28T01:26:35.700" v="2094"/>
          <ac:spMkLst>
            <pc:docMk/>
            <pc:sldMk cId="2552483438" sldId="285"/>
            <ac:spMk id="3" creationId="{159FE4C4-F6E7-B1AD-6A8B-6AE20C9855CC}"/>
          </ac:spMkLst>
        </pc:spChg>
        <pc:spChg chg="mod">
          <ac:chgData name="Long Lê Thành" userId="deba421b-2374-4cce-8e46-aa1e6dc1532f" providerId="ADAL" clId="{A66BDC95-B3CA-4048-B829-BF2CB0D2581A}" dt="2023-03-28T01:26:50.003" v="2095" actId="26606"/>
          <ac:spMkLst>
            <pc:docMk/>
            <pc:sldMk cId="2552483438" sldId="285"/>
            <ac:spMk id="4" creationId="{6297BA75-1F1D-3C03-D448-27411E2FFFCA}"/>
          </ac:spMkLst>
        </pc:spChg>
        <pc:spChg chg="mod">
          <ac:chgData name="Long Lê Thành" userId="deba421b-2374-4cce-8e46-aa1e6dc1532f" providerId="ADAL" clId="{A66BDC95-B3CA-4048-B829-BF2CB0D2581A}" dt="2023-03-28T05:43:57.574" v="5180"/>
          <ac:spMkLst>
            <pc:docMk/>
            <pc:sldMk cId="2552483438" sldId="285"/>
            <ac:spMk id="5" creationId="{A66BD0DA-F0D8-F373-EA98-BB91AEBA4400}"/>
          </ac:spMkLst>
        </pc:spChg>
        <pc:spChg chg="mod">
          <ac:chgData name="Long Lê Thành" userId="deba421b-2374-4cce-8e46-aa1e6dc1532f" providerId="ADAL" clId="{A66BDC95-B3CA-4048-B829-BF2CB0D2581A}" dt="2023-03-28T01:26:50.003" v="2095" actId="26606"/>
          <ac:spMkLst>
            <pc:docMk/>
            <pc:sldMk cId="2552483438" sldId="285"/>
            <ac:spMk id="6" creationId="{9648D059-BA88-B524-DDF3-960EEE6009A1}"/>
          </ac:spMkLst>
        </pc:spChg>
        <pc:spChg chg="add del mod">
          <ac:chgData name="Long Lê Thành" userId="deba421b-2374-4cce-8e46-aa1e6dc1532f" providerId="ADAL" clId="{A66BDC95-B3CA-4048-B829-BF2CB0D2581A}" dt="2023-03-28T02:33:35.007" v="3020" actId="478"/>
          <ac:spMkLst>
            <pc:docMk/>
            <pc:sldMk cId="2552483438" sldId="285"/>
            <ac:spMk id="7" creationId="{12A5AFCA-EE46-8EC8-9CA3-241DF8DAF65B}"/>
          </ac:spMkLst>
        </pc:spChg>
        <pc:picChg chg="add del mod ord">
          <ac:chgData name="Long Lê Thành" userId="deba421b-2374-4cce-8e46-aa1e6dc1532f" providerId="ADAL" clId="{A66BDC95-B3CA-4048-B829-BF2CB0D2581A}" dt="2023-03-28T02:33:30.848" v="3019" actId="478"/>
          <ac:picMkLst>
            <pc:docMk/>
            <pc:sldMk cId="2552483438" sldId="285"/>
            <ac:picMk id="2050" creationId="{CD8D3875-43D0-8DB6-3FD6-54C27108AA08}"/>
          </ac:picMkLst>
        </pc:picChg>
        <pc:picChg chg="add mod">
          <ac:chgData name="Long Lê Thành" userId="deba421b-2374-4cce-8e46-aa1e6dc1532f" providerId="ADAL" clId="{A66BDC95-B3CA-4048-B829-BF2CB0D2581A}" dt="2023-03-28T02:33:49.616" v="3025" actId="1076"/>
          <ac:picMkLst>
            <pc:docMk/>
            <pc:sldMk cId="2552483438" sldId="285"/>
            <ac:picMk id="2052" creationId="{D4DA259A-3052-808D-EE0B-78A819A9D788}"/>
          </ac:picMkLst>
        </pc:picChg>
      </pc:sldChg>
      <pc:sldChg chg="addSp delSp modSp new del mod modClrScheme chgLayout">
        <pc:chgData name="Long Lê Thành" userId="deba421b-2374-4cce-8e46-aa1e6dc1532f" providerId="ADAL" clId="{A66BDC95-B3CA-4048-B829-BF2CB0D2581A}" dt="2023-03-28T05:10:28.873" v="4087" actId="47"/>
        <pc:sldMkLst>
          <pc:docMk/>
          <pc:sldMk cId="1080744859" sldId="286"/>
        </pc:sldMkLst>
        <pc:spChg chg="del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" creationId="{F99E93EE-60F9-A2BC-73F4-5E5D3A447CE0}"/>
          </ac:spMkLst>
        </pc:spChg>
        <pc:spChg chg="del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3" creationId="{6058031E-7312-E62E-3CCF-AB3987AAEB5A}"/>
          </ac:spMkLst>
        </pc:spChg>
        <pc:spChg chg="del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4" creationId="{AA30B73A-6AE5-8DF4-32A5-BF6720CCA8DC}"/>
          </ac:spMkLst>
        </pc:spChg>
        <pc:spChg chg="del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5" creationId="{99CBE645-6472-D79D-145D-461A8B207159}"/>
          </ac:spMkLst>
        </pc:spChg>
        <pc:spChg chg="del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6" creationId="{E4A48266-BCBD-8B73-7EB3-6912B2A1130C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7" creationId="{40787598-2C25-55AA-E8D3-AD9A3B82F078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8" creationId="{B799B4E5-04B0-7B8F-5D68-CDC5FFF7DD67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9" creationId="{0E5C3697-AA80-40EA-15F5-AB53461DAF2D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0" creationId="{282C47B4-50E8-4ECC-5F79-3D63C218288C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1" creationId="{4919652C-4EE1-4837-5BB8-1BD1B3BBC5F7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2" creationId="{115A916B-E08C-926F-CFF8-9EBA3DCA513C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3" creationId="{1ADCBF48-9346-F647-E69F-5BF1516E991F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4" creationId="{044571BA-3D76-6006-BC2D-84B9BF308994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5" creationId="{8278621F-D027-0302-1E3B-6F69FB502937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6" creationId="{74C9B44F-916F-853C-DC56-308A1092B9A2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7" creationId="{3C741D7A-4FD4-FC78-E6D0-63DB265D8580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8" creationId="{6EF8F1CD-6DF2-0A45-1C16-1737D1A0D2C0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19" creationId="{128AB014-96D4-9C57-6D24-C803A92C3CE7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0" creationId="{824945E6-FDC2-FA90-61E1-44348F2FF33A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1" creationId="{160C364B-DDD7-0CE7-4CAB-01BE5ADBEF76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2" creationId="{FBE7C6F2-9388-F716-8B45-D47F81C91CA6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3" creationId="{FF97FB3D-0B0B-0AE3-37D9-89271605E8AB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4" creationId="{E55D6326-81D3-BD7C-62A1-8D1FC3F3CF2D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5" creationId="{B0A28AC3-254B-5EEC-8B56-1E4DA5947DFA}"/>
          </ac:spMkLst>
        </pc:spChg>
        <pc:spChg chg="del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6" creationId="{4AF269D1-ACC4-D69A-05F0-68C4A2155AF9}"/>
          </ac:spMkLst>
        </pc:spChg>
        <pc:spChg chg="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7" creationId="{568D3CC9-D474-8FB5-61B0-6B0C1A4009BA}"/>
          </ac:spMkLst>
        </pc:spChg>
        <pc:spChg chg="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8" creationId="{3E39CE8C-F886-9569-DFA4-8AFD44AF2692}"/>
          </ac:spMkLst>
        </pc:spChg>
        <pc:spChg chg="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29" creationId="{BDE600E0-46F5-DD61-F7AE-D04C4F26ACB5}"/>
          </ac:spMkLst>
        </pc:spChg>
        <pc:spChg chg="add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30" creationId="{68E5700F-CE31-09A3-1ECE-E7EA0D241F50}"/>
          </ac:spMkLst>
        </pc:spChg>
        <pc:spChg chg="add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31" creationId="{208A9B18-AE8B-32E2-CE6C-D91B2AAC6AE0}"/>
          </ac:spMkLst>
        </pc:spChg>
        <pc:spChg chg="add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32" creationId="{B3E179EF-E7EE-7616-9928-5B5D03FCCE71}"/>
          </ac:spMkLst>
        </pc:spChg>
        <pc:spChg chg="add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33" creationId="{01A9B093-6EC4-ABF7-909C-9BBF10F42C2B}"/>
          </ac:spMkLst>
        </pc:spChg>
        <pc:spChg chg="add mod ord">
          <ac:chgData name="Long Lê Thành" userId="deba421b-2374-4cce-8e46-aa1e6dc1532f" providerId="ADAL" clId="{A66BDC95-B3CA-4048-B829-BF2CB0D2581A}" dt="2023-03-28T01:28:17.541" v="2167" actId="700"/>
          <ac:spMkLst>
            <pc:docMk/>
            <pc:sldMk cId="1080744859" sldId="286"/>
            <ac:spMk id="34" creationId="{B7A7586B-48DE-6177-4E94-61F6738EAD67}"/>
          </ac:spMkLst>
        </pc:spChg>
      </pc:sldChg>
      <pc:sldChg chg="addSp delSp modSp add mod modTransition modNotesTx">
        <pc:chgData name="Long Lê Thành" userId="deba421b-2374-4cce-8e46-aa1e6dc1532f" providerId="ADAL" clId="{A66BDC95-B3CA-4048-B829-BF2CB0D2581A}" dt="2023-03-28T08:31:56.814" v="7400" actId="20577"/>
        <pc:sldMkLst>
          <pc:docMk/>
          <pc:sldMk cId="2487542749" sldId="287"/>
        </pc:sldMkLst>
        <pc:spChg chg="mod">
          <ac:chgData name="Long Lê Thành" userId="deba421b-2374-4cce-8e46-aa1e6dc1532f" providerId="ADAL" clId="{A66BDC95-B3CA-4048-B829-BF2CB0D2581A}" dt="2023-03-28T08:31:56.814" v="7400" actId="20577"/>
          <ac:spMkLst>
            <pc:docMk/>
            <pc:sldMk cId="2487542749" sldId="287"/>
            <ac:spMk id="2" creationId="{BB0FA844-B608-2112-D5BA-1B2D28EF7455}"/>
          </ac:spMkLst>
        </pc:spChg>
        <pc:spChg chg="del">
          <ac:chgData name="Long Lê Thành" userId="deba421b-2374-4cce-8e46-aa1e6dc1532f" providerId="ADAL" clId="{A66BDC95-B3CA-4048-B829-BF2CB0D2581A}" dt="2023-03-28T05:44:07.196" v="5182" actId="478"/>
          <ac:spMkLst>
            <pc:docMk/>
            <pc:sldMk cId="2487542749" sldId="287"/>
            <ac:spMk id="4" creationId="{6297BA75-1F1D-3C03-D448-27411E2FFFCA}"/>
          </ac:spMkLst>
        </pc:spChg>
        <pc:spChg chg="mod">
          <ac:chgData name="Long Lê Thành" userId="deba421b-2374-4cce-8e46-aa1e6dc1532f" providerId="ADAL" clId="{A66BDC95-B3CA-4048-B829-BF2CB0D2581A}" dt="2023-03-28T05:44:09.716" v="5183"/>
          <ac:spMkLst>
            <pc:docMk/>
            <pc:sldMk cId="2487542749" sldId="287"/>
            <ac:spMk id="5" creationId="{A66BD0DA-F0D8-F373-EA98-BB91AEBA4400}"/>
          </ac:spMkLst>
        </pc:spChg>
        <pc:spChg chg="add del mod">
          <ac:chgData name="Long Lê Thành" userId="deba421b-2374-4cce-8e46-aa1e6dc1532f" providerId="ADAL" clId="{A66BDC95-B3CA-4048-B829-BF2CB0D2581A}" dt="2023-03-28T01:29:22.773" v="2184" actId="478"/>
          <ac:spMkLst>
            <pc:docMk/>
            <pc:sldMk cId="2487542749" sldId="287"/>
            <ac:spMk id="8" creationId="{8E0AAFFF-9B18-C508-B578-1CE59DD2CDAA}"/>
          </ac:spMkLst>
        </pc:spChg>
        <pc:picChg chg="add del mod">
          <ac:chgData name="Long Lê Thành" userId="deba421b-2374-4cce-8e46-aa1e6dc1532f" providerId="ADAL" clId="{A66BDC95-B3CA-4048-B829-BF2CB0D2581A}" dt="2023-03-28T02:30:14.490" v="2988" actId="478"/>
          <ac:picMkLst>
            <pc:docMk/>
            <pc:sldMk cId="2487542749" sldId="287"/>
            <ac:picMk id="7" creationId="{14432F4F-7E25-17E9-5BA5-8228BEF89BD5}"/>
          </ac:picMkLst>
        </pc:picChg>
        <pc:picChg chg="add del mod">
          <ac:chgData name="Long Lê Thành" userId="deba421b-2374-4cce-8e46-aa1e6dc1532f" providerId="ADAL" clId="{A66BDC95-B3CA-4048-B829-BF2CB0D2581A}" dt="2023-03-28T02:30:13.515" v="2987" actId="478"/>
          <ac:picMkLst>
            <pc:docMk/>
            <pc:sldMk cId="2487542749" sldId="287"/>
            <ac:picMk id="10" creationId="{759A0955-6CE8-C49A-B1F5-8CEA898E1608}"/>
          </ac:picMkLst>
        </pc:picChg>
        <pc:picChg chg="add del mod">
          <ac:chgData name="Long Lê Thành" userId="deba421b-2374-4cce-8e46-aa1e6dc1532f" providerId="ADAL" clId="{A66BDC95-B3CA-4048-B829-BF2CB0D2581A}" dt="2023-03-28T02:32:21.933" v="3001" actId="478"/>
          <ac:picMkLst>
            <pc:docMk/>
            <pc:sldMk cId="2487542749" sldId="287"/>
            <ac:picMk id="12" creationId="{CD5C3BED-D817-8D44-D5AF-0AE0D42544A8}"/>
          </ac:picMkLst>
        </pc:picChg>
        <pc:picChg chg="add mod">
          <ac:chgData name="Long Lê Thành" userId="deba421b-2374-4cce-8e46-aa1e6dc1532f" providerId="ADAL" clId="{A66BDC95-B3CA-4048-B829-BF2CB0D2581A}" dt="2023-03-28T02:33:56.763" v="3027" actId="1076"/>
          <ac:picMkLst>
            <pc:docMk/>
            <pc:sldMk cId="2487542749" sldId="287"/>
            <ac:picMk id="14" creationId="{01D21AF7-15F4-C73E-99C2-CA284DD4B7C7}"/>
          </ac:picMkLst>
        </pc:picChg>
        <pc:picChg chg="del mod">
          <ac:chgData name="Long Lê Thành" userId="deba421b-2374-4cce-8e46-aa1e6dc1532f" providerId="ADAL" clId="{A66BDC95-B3CA-4048-B829-BF2CB0D2581A}" dt="2023-03-28T01:29:20.384" v="2183" actId="478"/>
          <ac:picMkLst>
            <pc:docMk/>
            <pc:sldMk cId="2487542749" sldId="287"/>
            <ac:picMk id="2050" creationId="{CD8D3875-43D0-8DB6-3FD6-54C27108AA08}"/>
          </ac:picMkLst>
        </pc:picChg>
      </pc:sldChg>
      <pc:sldChg chg="new del">
        <pc:chgData name="Long Lê Thành" userId="deba421b-2374-4cce-8e46-aa1e6dc1532f" providerId="ADAL" clId="{A66BDC95-B3CA-4048-B829-BF2CB0D2581A}" dt="2023-03-28T01:28:43.258" v="2169" actId="47"/>
        <pc:sldMkLst>
          <pc:docMk/>
          <pc:sldMk cId="4270543679" sldId="287"/>
        </pc:sldMkLst>
      </pc:sldChg>
      <pc:sldChg chg="addSp delSp modSp new mod modTransition modClrScheme chgLayout">
        <pc:chgData name="Long Lê Thành" userId="deba421b-2374-4cce-8e46-aa1e6dc1532f" providerId="ADAL" clId="{A66BDC95-B3CA-4048-B829-BF2CB0D2581A}" dt="2023-03-28T08:32:02.910" v="7404" actId="20577"/>
        <pc:sldMkLst>
          <pc:docMk/>
          <pc:sldMk cId="2693352755" sldId="288"/>
        </pc:sldMkLst>
        <pc:spChg chg="del">
          <ac:chgData name="Long Lê Thành" userId="deba421b-2374-4cce-8e46-aa1e6dc1532f" providerId="ADAL" clId="{A66BDC95-B3CA-4048-B829-BF2CB0D2581A}" dt="2023-03-28T01:30:15.174" v="2234" actId="26606"/>
          <ac:spMkLst>
            <pc:docMk/>
            <pc:sldMk cId="2693352755" sldId="288"/>
            <ac:spMk id="2" creationId="{41543A66-4409-071A-1592-A6D5107254B9}"/>
          </ac:spMkLst>
        </pc:spChg>
        <pc:spChg chg="del">
          <ac:chgData name="Long Lê Thành" userId="deba421b-2374-4cce-8e46-aa1e6dc1532f" providerId="ADAL" clId="{A66BDC95-B3CA-4048-B829-BF2CB0D2581A}" dt="2023-03-28T01:30:15.174" v="2234" actId="26606"/>
          <ac:spMkLst>
            <pc:docMk/>
            <pc:sldMk cId="2693352755" sldId="288"/>
            <ac:spMk id="3" creationId="{3F8C389C-857C-1FF1-3955-37ABF9EC0897}"/>
          </ac:spMkLst>
        </pc:spChg>
        <pc:spChg chg="del mod ord">
          <ac:chgData name="Long Lê Thành" userId="deba421b-2374-4cce-8e46-aa1e6dc1532f" providerId="ADAL" clId="{A66BDC95-B3CA-4048-B829-BF2CB0D2581A}" dt="2023-03-28T06:05:52.450" v="5538" actId="478"/>
          <ac:spMkLst>
            <pc:docMk/>
            <pc:sldMk cId="2693352755" sldId="288"/>
            <ac:spMk id="4" creationId="{F9FF02FB-0048-7746-7C21-B019EF345C3C}"/>
          </ac:spMkLst>
        </pc:spChg>
        <pc:spChg chg="mod ord">
          <ac:chgData name="Long Lê Thành" userId="deba421b-2374-4cce-8e46-aa1e6dc1532f" providerId="ADAL" clId="{A66BDC95-B3CA-4048-B829-BF2CB0D2581A}" dt="2023-03-28T06:06:22.747" v="5547"/>
          <ac:spMkLst>
            <pc:docMk/>
            <pc:sldMk cId="2693352755" sldId="288"/>
            <ac:spMk id="5" creationId="{81BE478B-945C-8DBA-3DE0-1A53692161AA}"/>
          </ac:spMkLst>
        </pc:spChg>
        <pc:spChg chg="mod ord">
          <ac:chgData name="Long Lê Thành" userId="deba421b-2374-4cce-8e46-aa1e6dc1532f" providerId="ADAL" clId="{A66BDC95-B3CA-4048-B829-BF2CB0D2581A}" dt="2023-03-28T01:30:23.193" v="2235" actId="700"/>
          <ac:spMkLst>
            <pc:docMk/>
            <pc:sldMk cId="2693352755" sldId="288"/>
            <ac:spMk id="6" creationId="{189FE4AC-E285-A9CE-EB7F-0565746B37E4}"/>
          </ac:spMkLst>
        </pc:spChg>
        <pc:spChg chg="add mod ord">
          <ac:chgData name="Long Lê Thành" userId="deba421b-2374-4cce-8e46-aa1e6dc1532f" providerId="ADAL" clId="{A66BDC95-B3CA-4048-B829-BF2CB0D2581A}" dt="2023-03-28T08:32:02.910" v="7404" actId="20577"/>
          <ac:spMkLst>
            <pc:docMk/>
            <pc:sldMk cId="2693352755" sldId="288"/>
            <ac:spMk id="7" creationId="{45C56AF0-9D77-7A28-F726-F96636935A69}"/>
          </ac:spMkLst>
        </pc:spChg>
        <pc:spChg chg="add del mod ord">
          <ac:chgData name="Long Lê Thành" userId="deba421b-2374-4cce-8e46-aa1e6dc1532f" providerId="ADAL" clId="{A66BDC95-B3CA-4048-B829-BF2CB0D2581A}" dt="2023-03-28T01:33:00.243" v="2237" actId="931"/>
          <ac:spMkLst>
            <pc:docMk/>
            <pc:sldMk cId="2693352755" sldId="288"/>
            <ac:spMk id="8" creationId="{97E0A756-16B2-F053-DDF5-E36366CDB6C3}"/>
          </ac:spMkLst>
        </pc:spChg>
        <pc:spChg chg="add del mod ord">
          <ac:chgData name="Long Lê Thành" userId="deba421b-2374-4cce-8e46-aa1e6dc1532f" providerId="ADAL" clId="{A66BDC95-B3CA-4048-B829-BF2CB0D2581A}" dt="2023-03-28T01:33:48.283" v="2244" actId="931"/>
          <ac:spMkLst>
            <pc:docMk/>
            <pc:sldMk cId="2693352755" sldId="288"/>
            <ac:spMk id="9" creationId="{2047BFF2-DC76-D124-242B-28BFED13EA01}"/>
          </ac:spMkLst>
        </pc:spChg>
        <pc:spChg chg="add del mod ord">
          <ac:chgData name="Long Lê Thành" userId="deba421b-2374-4cce-8e46-aa1e6dc1532f" providerId="ADAL" clId="{A66BDC95-B3CA-4048-B829-BF2CB0D2581A}" dt="2023-03-28T01:34:25.696" v="2247" actId="931"/>
          <ac:spMkLst>
            <pc:docMk/>
            <pc:sldMk cId="2693352755" sldId="288"/>
            <ac:spMk id="10" creationId="{1E05E3B6-C3ED-F2F5-428A-46EB7F5CD8A1}"/>
          </ac:spMkLst>
        </pc:spChg>
        <pc:spChg chg="add del mod ord">
          <ac:chgData name="Long Lê Thành" userId="deba421b-2374-4cce-8e46-aa1e6dc1532f" providerId="ADAL" clId="{A66BDC95-B3CA-4048-B829-BF2CB0D2581A}" dt="2023-03-28T01:30:23.193" v="2235" actId="700"/>
          <ac:spMkLst>
            <pc:docMk/>
            <pc:sldMk cId="2693352755" sldId="288"/>
            <ac:spMk id="11" creationId="{06F6EA7C-6EF2-198D-CFDB-C34728D24E23}"/>
          </ac:spMkLst>
        </pc:spChg>
        <pc:spChg chg="add del mod ord">
          <ac:chgData name="Long Lê Thành" userId="deba421b-2374-4cce-8e46-aa1e6dc1532f" providerId="ADAL" clId="{A66BDC95-B3CA-4048-B829-BF2CB0D2581A}" dt="2023-03-28T01:34:58.829" v="2257" actId="478"/>
          <ac:spMkLst>
            <pc:docMk/>
            <pc:sldMk cId="2693352755" sldId="288"/>
            <ac:spMk id="12" creationId="{DB1B5CFE-48B4-05AF-3ECF-C9A76E8ABE34}"/>
          </ac:spMkLst>
        </pc:spChg>
        <pc:spChg chg="add del mod ord">
          <ac:chgData name="Long Lê Thành" userId="deba421b-2374-4cce-8e46-aa1e6dc1532f" providerId="ADAL" clId="{A66BDC95-B3CA-4048-B829-BF2CB0D2581A}" dt="2023-03-28T01:30:23.193" v="2235" actId="700"/>
          <ac:spMkLst>
            <pc:docMk/>
            <pc:sldMk cId="2693352755" sldId="288"/>
            <ac:spMk id="13" creationId="{6DD11899-04DF-E7EA-FBC5-C1CF689F53ED}"/>
          </ac:spMkLst>
        </pc:spChg>
        <pc:spChg chg="add mod ord">
          <ac:chgData name="Long Lê Thành" userId="deba421b-2374-4cce-8e46-aa1e6dc1532f" providerId="ADAL" clId="{A66BDC95-B3CA-4048-B829-BF2CB0D2581A}" dt="2023-03-28T06:06:03.292" v="5540" actId="1076"/>
          <ac:spMkLst>
            <pc:docMk/>
            <pc:sldMk cId="2693352755" sldId="288"/>
            <ac:spMk id="14" creationId="{6F777A6A-9FFC-A385-F493-90788A4B1948}"/>
          </ac:spMkLst>
        </pc:spChg>
        <pc:spChg chg="add del mod ord">
          <ac:chgData name="Long Lê Thành" userId="deba421b-2374-4cce-8e46-aa1e6dc1532f" providerId="ADAL" clId="{A66BDC95-B3CA-4048-B829-BF2CB0D2581A}" dt="2023-03-28T01:30:23.193" v="2235" actId="700"/>
          <ac:spMkLst>
            <pc:docMk/>
            <pc:sldMk cId="2693352755" sldId="288"/>
            <ac:spMk id="15" creationId="{A4652A4E-B394-DC4F-B237-607826B38630}"/>
          </ac:spMkLst>
        </pc:spChg>
        <pc:spChg chg="add mod ord">
          <ac:chgData name="Long Lê Thành" userId="deba421b-2374-4cce-8e46-aa1e6dc1532f" providerId="ADAL" clId="{A66BDC95-B3CA-4048-B829-BF2CB0D2581A}" dt="2023-03-28T06:07:50.733" v="5644" actId="115"/>
          <ac:spMkLst>
            <pc:docMk/>
            <pc:sldMk cId="2693352755" sldId="288"/>
            <ac:spMk id="16" creationId="{0C392FC1-86C1-9B9B-FC2C-F9353B4388F8}"/>
          </ac:spMkLst>
        </pc:spChg>
        <pc:spChg chg="add del mod ord">
          <ac:chgData name="Long Lê Thành" userId="deba421b-2374-4cce-8e46-aa1e6dc1532f" providerId="ADAL" clId="{A66BDC95-B3CA-4048-B829-BF2CB0D2581A}" dt="2023-03-28T01:30:23.193" v="2235" actId="700"/>
          <ac:spMkLst>
            <pc:docMk/>
            <pc:sldMk cId="2693352755" sldId="288"/>
            <ac:spMk id="17" creationId="{4EE6D646-27CD-4D5F-4FEE-9F54C3D9C7EF}"/>
          </ac:spMkLst>
        </pc:spChg>
        <pc:spChg chg="add mod ord">
          <ac:chgData name="Long Lê Thành" userId="deba421b-2374-4cce-8e46-aa1e6dc1532f" providerId="ADAL" clId="{A66BDC95-B3CA-4048-B829-BF2CB0D2581A}" dt="2023-03-28T06:06:07.037" v="5541" actId="1076"/>
          <ac:spMkLst>
            <pc:docMk/>
            <pc:sldMk cId="2693352755" sldId="288"/>
            <ac:spMk id="18" creationId="{33E1DC8B-8865-AEA3-8DFF-7CBF3AC6612F}"/>
          </ac:spMkLst>
        </pc:spChg>
        <pc:spChg chg="add del mod ord">
          <ac:chgData name="Long Lê Thành" userId="deba421b-2374-4cce-8e46-aa1e6dc1532f" providerId="ADAL" clId="{A66BDC95-B3CA-4048-B829-BF2CB0D2581A}" dt="2023-03-28T01:30:23.193" v="2235" actId="700"/>
          <ac:spMkLst>
            <pc:docMk/>
            <pc:sldMk cId="2693352755" sldId="288"/>
            <ac:spMk id="19" creationId="{AC984560-E7EB-FEEB-8A62-1F70B6BB6A5B}"/>
          </ac:spMkLst>
        </pc:spChg>
        <pc:spChg chg="add mod ord">
          <ac:chgData name="Long Lê Thành" userId="deba421b-2374-4cce-8e46-aa1e6dc1532f" providerId="ADAL" clId="{A66BDC95-B3CA-4048-B829-BF2CB0D2581A}" dt="2023-03-28T06:07:52.787" v="5645" actId="115"/>
          <ac:spMkLst>
            <pc:docMk/>
            <pc:sldMk cId="2693352755" sldId="288"/>
            <ac:spMk id="20" creationId="{0000E5F8-0505-FC2E-B302-52AE916BB479}"/>
          </ac:spMkLst>
        </pc:spChg>
        <pc:spChg chg="add del mod ord">
          <ac:chgData name="Long Lê Thành" userId="deba421b-2374-4cce-8e46-aa1e6dc1532f" providerId="ADAL" clId="{A66BDC95-B3CA-4048-B829-BF2CB0D2581A}" dt="2023-03-28T01:30:23.193" v="2235" actId="700"/>
          <ac:spMkLst>
            <pc:docMk/>
            <pc:sldMk cId="2693352755" sldId="288"/>
            <ac:spMk id="21" creationId="{47C233B4-668E-E5C1-8E6A-C2519FE781DA}"/>
          </ac:spMkLst>
        </pc:spChg>
        <pc:spChg chg="add mod ord">
          <ac:chgData name="Long Lê Thành" userId="deba421b-2374-4cce-8e46-aa1e6dc1532f" providerId="ADAL" clId="{A66BDC95-B3CA-4048-B829-BF2CB0D2581A}" dt="2023-03-28T03:02:42.274" v="3212" actId="1076"/>
          <ac:spMkLst>
            <pc:docMk/>
            <pc:sldMk cId="2693352755" sldId="288"/>
            <ac:spMk id="22" creationId="{190D9FEE-2704-88BA-1E48-E8008776F946}"/>
          </ac:spMkLst>
        </pc:spChg>
        <pc:spChg chg="add del mod ord">
          <ac:chgData name="Long Lê Thành" userId="deba421b-2374-4cce-8e46-aa1e6dc1532f" providerId="ADAL" clId="{A66BDC95-B3CA-4048-B829-BF2CB0D2581A}" dt="2023-03-28T01:30:23.193" v="2235" actId="700"/>
          <ac:spMkLst>
            <pc:docMk/>
            <pc:sldMk cId="2693352755" sldId="288"/>
            <ac:spMk id="23" creationId="{65EDFC5C-FCD9-8BFD-3AA5-DA82D303D934}"/>
          </ac:spMkLst>
        </pc:spChg>
        <pc:spChg chg="add mod ord">
          <ac:chgData name="Long Lê Thành" userId="deba421b-2374-4cce-8e46-aa1e6dc1532f" providerId="ADAL" clId="{A66BDC95-B3CA-4048-B829-BF2CB0D2581A}" dt="2023-03-28T06:07:48.407" v="5643" actId="115"/>
          <ac:spMkLst>
            <pc:docMk/>
            <pc:sldMk cId="2693352755" sldId="288"/>
            <ac:spMk id="24" creationId="{A33419B9-E595-7445-4D2C-F35F1D01FFA4}"/>
          </ac:spMkLst>
        </pc:spChg>
        <pc:spChg chg="add del mod ord">
          <ac:chgData name="Long Lê Thành" userId="deba421b-2374-4cce-8e46-aa1e6dc1532f" providerId="ADAL" clId="{A66BDC95-B3CA-4048-B829-BF2CB0D2581A}" dt="2023-03-28T01:46:01.900" v="2519" actId="478"/>
          <ac:spMkLst>
            <pc:docMk/>
            <pc:sldMk cId="2693352755" sldId="288"/>
            <ac:spMk id="25" creationId="{1AA57BE6-4020-7487-7E80-3FC9B5F718DA}"/>
          </ac:spMkLst>
        </pc:spChg>
        <pc:spChg chg="add del mod ord">
          <ac:chgData name="Long Lê Thành" userId="deba421b-2374-4cce-8e46-aa1e6dc1532f" providerId="ADAL" clId="{A66BDC95-B3CA-4048-B829-BF2CB0D2581A}" dt="2023-03-28T01:46:02.730" v="2520" actId="478"/>
          <ac:spMkLst>
            <pc:docMk/>
            <pc:sldMk cId="2693352755" sldId="288"/>
            <ac:spMk id="26" creationId="{3C3AD202-60DB-035B-72B3-9FD2D893B4B6}"/>
          </ac:spMkLst>
        </pc:spChg>
        <pc:spChg chg="add del mod">
          <ac:chgData name="Long Lê Thành" userId="deba421b-2374-4cce-8e46-aa1e6dc1532f" providerId="ADAL" clId="{A66BDC95-B3CA-4048-B829-BF2CB0D2581A}" dt="2023-03-28T01:33:21.845" v="2243" actId="478"/>
          <ac:spMkLst>
            <pc:docMk/>
            <pc:sldMk cId="2693352755" sldId="288"/>
            <ac:spMk id="30" creationId="{71E92EE0-34C9-388E-BAFA-9136865C8572}"/>
          </ac:spMkLst>
        </pc:spChg>
        <pc:spChg chg="add del mod">
          <ac:chgData name="Long Lê Thành" userId="deba421b-2374-4cce-8e46-aa1e6dc1532f" providerId="ADAL" clId="{A66BDC95-B3CA-4048-B829-BF2CB0D2581A}" dt="2023-03-28T01:34:45.216" v="2251" actId="931"/>
          <ac:spMkLst>
            <pc:docMk/>
            <pc:sldMk cId="2693352755" sldId="288"/>
            <ac:spMk id="36" creationId="{DDEB71D9-1E3D-5064-1786-F0B13AF59671}"/>
          </ac:spMkLst>
        </pc:spChg>
        <pc:spChg chg="add del mod">
          <ac:chgData name="Long Lê Thành" userId="deba421b-2374-4cce-8e46-aa1e6dc1532f" providerId="ADAL" clId="{A66BDC95-B3CA-4048-B829-BF2CB0D2581A}" dt="2023-03-28T01:34:57.663" v="2256" actId="478"/>
          <ac:spMkLst>
            <pc:docMk/>
            <pc:sldMk cId="2693352755" sldId="288"/>
            <ac:spMk id="40" creationId="{86081D9E-F053-A139-95B8-75F9402DC4DC}"/>
          </ac:spMkLst>
        </pc:spChg>
        <pc:spChg chg="add mod">
          <ac:chgData name="Long Lê Thành" userId="deba421b-2374-4cce-8e46-aa1e6dc1532f" providerId="ADAL" clId="{A66BDC95-B3CA-4048-B829-BF2CB0D2581A}" dt="2023-03-28T06:06:21.293" v="5546" actId="21"/>
          <ac:spMkLst>
            <pc:docMk/>
            <pc:sldMk cId="2693352755" sldId="288"/>
            <ac:spMk id="47" creationId="{6FE483BB-62A0-F115-3C10-DCD48DF97E06}"/>
          </ac:spMkLst>
        </pc:spChg>
        <pc:picChg chg="add del mod">
          <ac:chgData name="Long Lê Thành" userId="deba421b-2374-4cce-8e46-aa1e6dc1532f" providerId="ADAL" clId="{A66BDC95-B3CA-4048-B829-BF2CB0D2581A}" dt="2023-03-28T01:33:18.207" v="2242" actId="478"/>
          <ac:picMkLst>
            <pc:docMk/>
            <pc:sldMk cId="2693352755" sldId="288"/>
            <ac:picMk id="28" creationId="{59F14E48-AE83-DC56-9F7C-F1E51908FB4D}"/>
          </ac:picMkLst>
        </pc:picChg>
        <pc:picChg chg="add mod">
          <ac:chgData name="Long Lê Thành" userId="deba421b-2374-4cce-8e46-aa1e6dc1532f" providerId="ADAL" clId="{A66BDC95-B3CA-4048-B829-BF2CB0D2581A}" dt="2023-03-28T06:06:03.292" v="5540" actId="1076"/>
          <ac:picMkLst>
            <pc:docMk/>
            <pc:sldMk cId="2693352755" sldId="288"/>
            <ac:picMk id="32" creationId="{73433EDC-1E68-B192-77F2-1512E1441505}"/>
          </ac:picMkLst>
        </pc:picChg>
        <pc:picChg chg="add del mod">
          <ac:chgData name="Long Lê Thành" userId="deba421b-2374-4cce-8e46-aa1e6dc1532f" providerId="ADAL" clId="{A66BDC95-B3CA-4048-B829-BF2CB0D2581A}" dt="2023-03-28T01:34:32.001" v="2250" actId="478"/>
          <ac:picMkLst>
            <pc:docMk/>
            <pc:sldMk cId="2693352755" sldId="288"/>
            <ac:picMk id="34" creationId="{FF281F93-8B87-CAF5-9221-61FEEB0F3D0C}"/>
          </ac:picMkLst>
        </pc:picChg>
        <pc:picChg chg="add del mod">
          <ac:chgData name="Long Lê Thành" userId="deba421b-2374-4cce-8e46-aa1e6dc1532f" providerId="ADAL" clId="{A66BDC95-B3CA-4048-B829-BF2CB0D2581A}" dt="2023-03-28T01:34:55.351" v="2255" actId="478"/>
          <ac:picMkLst>
            <pc:docMk/>
            <pc:sldMk cId="2693352755" sldId="288"/>
            <ac:picMk id="38" creationId="{78305F9E-840F-A471-AD60-A5AFC4ABC37A}"/>
          </ac:picMkLst>
        </pc:picChg>
        <pc:picChg chg="add mod">
          <ac:chgData name="Long Lê Thành" userId="deba421b-2374-4cce-8e46-aa1e6dc1532f" providerId="ADAL" clId="{A66BDC95-B3CA-4048-B829-BF2CB0D2581A}" dt="2023-03-28T06:06:07.037" v="5541" actId="1076"/>
          <ac:picMkLst>
            <pc:docMk/>
            <pc:sldMk cId="2693352755" sldId="288"/>
            <ac:picMk id="42" creationId="{3C15612F-DAAB-BB69-FD3E-BAE000436D67}"/>
          </ac:picMkLst>
        </pc:picChg>
        <pc:picChg chg="add del mod">
          <ac:chgData name="Long Lê Thành" userId="deba421b-2374-4cce-8e46-aa1e6dc1532f" providerId="ADAL" clId="{A66BDC95-B3CA-4048-B829-BF2CB0D2581A}" dt="2023-03-28T01:51:09.973" v="2667" actId="478"/>
          <ac:picMkLst>
            <pc:docMk/>
            <pc:sldMk cId="2693352755" sldId="288"/>
            <ac:picMk id="44" creationId="{A64D3E18-14FD-36B0-99E6-4E32B6364A0B}"/>
          </ac:picMkLst>
        </pc:picChg>
        <pc:picChg chg="add mod">
          <ac:chgData name="Long Lê Thành" userId="deba421b-2374-4cce-8e46-aa1e6dc1532f" providerId="ADAL" clId="{A66BDC95-B3CA-4048-B829-BF2CB0D2581A}" dt="2023-03-28T03:02:42.274" v="3212" actId="1076"/>
          <ac:picMkLst>
            <pc:docMk/>
            <pc:sldMk cId="2693352755" sldId="288"/>
            <ac:picMk id="46" creationId="{8AE3620D-5760-6505-9495-17467CBD7A50}"/>
          </ac:picMkLst>
        </pc:picChg>
      </pc:sldChg>
      <pc:sldChg chg="addSp delSp modSp add mod ord modTransition modNotesTx">
        <pc:chgData name="Long Lê Thành" userId="deba421b-2374-4cce-8e46-aa1e6dc1532f" providerId="ADAL" clId="{A66BDC95-B3CA-4048-B829-BF2CB0D2581A}" dt="2023-03-28T08:31:59.862" v="7402" actId="20577"/>
        <pc:sldMkLst>
          <pc:docMk/>
          <pc:sldMk cId="2564226227" sldId="289"/>
        </pc:sldMkLst>
        <pc:spChg chg="add del">
          <ac:chgData name="Long Lê Thành" userId="deba421b-2374-4cce-8e46-aa1e6dc1532f" providerId="ADAL" clId="{A66BDC95-B3CA-4048-B829-BF2CB0D2581A}" dt="2023-03-28T02:18:29.822" v="2894"/>
          <ac:spMkLst>
            <pc:docMk/>
            <pc:sldMk cId="2564226227" sldId="289"/>
            <ac:spMk id="2" creationId="{E4C79D39-D0CB-82D8-0DEB-58218CB69F92}"/>
          </ac:spMkLst>
        </pc:spChg>
        <pc:spChg chg="add del">
          <ac:chgData name="Long Lê Thành" userId="deba421b-2374-4cce-8e46-aa1e6dc1532f" providerId="ADAL" clId="{A66BDC95-B3CA-4048-B829-BF2CB0D2581A}" dt="2023-03-28T02:18:31.574" v="2896"/>
          <ac:spMkLst>
            <pc:docMk/>
            <pc:sldMk cId="2564226227" sldId="289"/>
            <ac:spMk id="3" creationId="{843F6AFB-D122-23F5-057A-A191F8E22350}"/>
          </ac:spMkLst>
        </pc:spChg>
        <pc:spChg chg="del">
          <ac:chgData name="Long Lê Thành" userId="deba421b-2374-4cce-8e46-aa1e6dc1532f" providerId="ADAL" clId="{A66BDC95-B3CA-4048-B829-BF2CB0D2581A}" dt="2023-03-28T05:44:13.858" v="5185" actId="478"/>
          <ac:spMkLst>
            <pc:docMk/>
            <pc:sldMk cId="2564226227" sldId="289"/>
            <ac:spMk id="4" creationId="{F9FF02FB-0048-7746-7C21-B019EF345C3C}"/>
          </ac:spMkLst>
        </pc:spChg>
        <pc:spChg chg="mod">
          <ac:chgData name="Long Lê Thành" userId="deba421b-2374-4cce-8e46-aa1e6dc1532f" providerId="ADAL" clId="{A66BDC95-B3CA-4048-B829-BF2CB0D2581A}" dt="2023-03-28T05:44:12.160" v="5184"/>
          <ac:spMkLst>
            <pc:docMk/>
            <pc:sldMk cId="2564226227" sldId="289"/>
            <ac:spMk id="5" creationId="{81BE478B-945C-8DBA-3DE0-1A53692161AA}"/>
          </ac:spMkLst>
        </pc:spChg>
        <pc:spChg chg="mod">
          <ac:chgData name="Long Lê Thành" userId="deba421b-2374-4cce-8e46-aa1e6dc1532f" providerId="ADAL" clId="{A66BDC95-B3CA-4048-B829-BF2CB0D2581A}" dt="2023-03-28T08:31:59.862" v="7402" actId="20577"/>
          <ac:spMkLst>
            <pc:docMk/>
            <pc:sldMk cId="2564226227" sldId="289"/>
            <ac:spMk id="7" creationId="{45C56AF0-9D77-7A28-F726-F96636935A69}"/>
          </ac:spMkLst>
        </pc:spChg>
        <pc:spChg chg="add del">
          <ac:chgData name="Long Lê Thành" userId="deba421b-2374-4cce-8e46-aa1e6dc1532f" providerId="ADAL" clId="{A66BDC95-B3CA-4048-B829-BF2CB0D2581A}" dt="2023-03-28T02:18:50.913" v="2902"/>
          <ac:spMkLst>
            <pc:docMk/>
            <pc:sldMk cId="2564226227" sldId="289"/>
            <ac:spMk id="8" creationId="{F1DB909E-A717-3B36-82BB-E8DD73ABEF29}"/>
          </ac:spMkLst>
        </pc:spChg>
        <pc:spChg chg="mod">
          <ac:chgData name="Long Lê Thành" userId="deba421b-2374-4cce-8e46-aa1e6dc1532f" providerId="ADAL" clId="{A66BDC95-B3CA-4048-B829-BF2CB0D2581A}" dt="2023-03-28T03:01:07.330" v="3207" actId="1076"/>
          <ac:spMkLst>
            <pc:docMk/>
            <pc:sldMk cId="2564226227" sldId="289"/>
            <ac:spMk id="14" creationId="{6F777A6A-9FFC-A385-F493-90788A4B1948}"/>
          </ac:spMkLst>
        </pc:spChg>
        <pc:spChg chg="mod">
          <ac:chgData name="Long Lê Thành" userId="deba421b-2374-4cce-8e46-aa1e6dc1532f" providerId="ADAL" clId="{A66BDC95-B3CA-4048-B829-BF2CB0D2581A}" dt="2023-03-28T03:01:07.330" v="3207" actId="1076"/>
          <ac:spMkLst>
            <pc:docMk/>
            <pc:sldMk cId="2564226227" sldId="289"/>
            <ac:spMk id="16" creationId="{0C392FC1-86C1-9B9B-FC2C-F9353B4388F8}"/>
          </ac:spMkLst>
        </pc:spChg>
        <pc:spChg chg="mod">
          <ac:chgData name="Long Lê Thành" userId="deba421b-2374-4cce-8e46-aa1e6dc1532f" providerId="ADAL" clId="{A66BDC95-B3CA-4048-B829-BF2CB0D2581A}" dt="2023-03-28T03:01:12.270" v="3208" actId="1076"/>
          <ac:spMkLst>
            <pc:docMk/>
            <pc:sldMk cId="2564226227" sldId="289"/>
            <ac:spMk id="18" creationId="{33E1DC8B-8865-AEA3-8DFF-7CBF3AC6612F}"/>
          </ac:spMkLst>
        </pc:spChg>
        <pc:spChg chg="mod">
          <ac:chgData name="Long Lê Thành" userId="deba421b-2374-4cce-8e46-aa1e6dc1532f" providerId="ADAL" clId="{A66BDC95-B3CA-4048-B829-BF2CB0D2581A}" dt="2023-03-28T03:01:12.270" v="3208" actId="1076"/>
          <ac:spMkLst>
            <pc:docMk/>
            <pc:sldMk cId="2564226227" sldId="289"/>
            <ac:spMk id="20" creationId="{0000E5F8-0505-FC2E-B302-52AE916BB479}"/>
          </ac:spMkLst>
        </pc:spChg>
        <pc:spChg chg="mod">
          <ac:chgData name="Long Lê Thành" userId="deba421b-2374-4cce-8e46-aa1e6dc1532f" providerId="ADAL" clId="{A66BDC95-B3CA-4048-B829-BF2CB0D2581A}" dt="2023-03-28T03:00:50.545" v="3203" actId="1076"/>
          <ac:spMkLst>
            <pc:docMk/>
            <pc:sldMk cId="2564226227" sldId="289"/>
            <ac:spMk id="22" creationId="{190D9FEE-2704-88BA-1E48-E8008776F946}"/>
          </ac:spMkLst>
        </pc:spChg>
        <pc:spChg chg="mod">
          <ac:chgData name="Long Lê Thành" userId="deba421b-2374-4cce-8e46-aa1e6dc1532f" providerId="ADAL" clId="{A66BDC95-B3CA-4048-B829-BF2CB0D2581A}" dt="2023-03-28T03:02:33.400" v="3210" actId="113"/>
          <ac:spMkLst>
            <pc:docMk/>
            <pc:sldMk cId="2564226227" sldId="289"/>
            <ac:spMk id="24" creationId="{A33419B9-E595-7445-4D2C-F35F1D01FFA4}"/>
          </ac:spMkLst>
        </pc:spChg>
        <pc:graphicFrameChg chg="add del modGraphic">
          <ac:chgData name="Long Lê Thành" userId="deba421b-2374-4cce-8e46-aa1e6dc1532f" providerId="ADAL" clId="{A66BDC95-B3CA-4048-B829-BF2CB0D2581A}" dt="2023-03-28T03:37:45.049" v="3465" actId="478"/>
          <ac:graphicFrameMkLst>
            <pc:docMk/>
            <pc:sldMk cId="2564226227" sldId="289"/>
            <ac:graphicFrameMk id="10" creationId="{3CA8B01A-5C5A-CC8A-EC76-B006503D0D5C}"/>
          </ac:graphicFrameMkLst>
        </pc:graphicFrameChg>
        <pc:picChg chg="mod">
          <ac:chgData name="Long Lê Thành" userId="deba421b-2374-4cce-8e46-aa1e6dc1532f" providerId="ADAL" clId="{A66BDC95-B3CA-4048-B829-BF2CB0D2581A}" dt="2023-03-28T03:01:07.330" v="3207" actId="1076"/>
          <ac:picMkLst>
            <pc:docMk/>
            <pc:sldMk cId="2564226227" sldId="289"/>
            <ac:picMk id="32" creationId="{73433EDC-1E68-B192-77F2-1512E1441505}"/>
          </ac:picMkLst>
        </pc:picChg>
        <pc:picChg chg="mod">
          <ac:chgData name="Long Lê Thành" userId="deba421b-2374-4cce-8e46-aa1e6dc1532f" providerId="ADAL" clId="{A66BDC95-B3CA-4048-B829-BF2CB0D2581A}" dt="2023-03-28T03:01:12.270" v="3208" actId="1076"/>
          <ac:picMkLst>
            <pc:docMk/>
            <pc:sldMk cId="2564226227" sldId="289"/>
            <ac:picMk id="42" creationId="{3C15612F-DAAB-BB69-FD3E-BAE000436D67}"/>
          </ac:picMkLst>
        </pc:picChg>
        <pc:picChg chg="mod">
          <ac:chgData name="Long Lê Thành" userId="deba421b-2374-4cce-8e46-aa1e6dc1532f" providerId="ADAL" clId="{A66BDC95-B3CA-4048-B829-BF2CB0D2581A}" dt="2023-03-28T03:00:50.545" v="3203" actId="1076"/>
          <ac:picMkLst>
            <pc:docMk/>
            <pc:sldMk cId="2564226227" sldId="289"/>
            <ac:picMk id="46" creationId="{8AE3620D-5760-6505-9495-17467CBD7A50}"/>
          </ac:picMkLst>
        </pc:picChg>
      </pc:sldChg>
      <pc:sldChg chg="addSp delSp modSp add del mod ord modAnim">
        <pc:chgData name="Long Lê Thành" userId="deba421b-2374-4cce-8e46-aa1e6dc1532f" providerId="ADAL" clId="{A66BDC95-B3CA-4048-B829-BF2CB0D2581A}" dt="2023-03-28T06:04:49.750" v="5411" actId="2696"/>
        <pc:sldMkLst>
          <pc:docMk/>
          <pc:sldMk cId="2955680973" sldId="290"/>
        </pc:sldMkLst>
        <pc:spChg chg="add mod">
          <ac:chgData name="Long Lê Thành" userId="deba421b-2374-4cce-8e46-aa1e6dc1532f" providerId="ADAL" clId="{A66BDC95-B3CA-4048-B829-BF2CB0D2581A}" dt="2023-03-28T02:54:44.853" v="3194" actId="688"/>
          <ac:spMkLst>
            <pc:docMk/>
            <pc:sldMk cId="2955680973" sldId="290"/>
            <ac:spMk id="3" creationId="{09544357-A5A0-B20D-24BD-824CCBE96C9B}"/>
          </ac:spMkLst>
        </pc:spChg>
        <pc:spChg chg="del">
          <ac:chgData name="Long Lê Thành" userId="deba421b-2374-4cce-8e46-aa1e6dc1532f" providerId="ADAL" clId="{A66BDC95-B3CA-4048-B829-BF2CB0D2581A}" dt="2023-03-28T05:44:18.852" v="5187" actId="478"/>
          <ac:spMkLst>
            <pc:docMk/>
            <pc:sldMk cId="2955680973" sldId="290"/>
            <ac:spMk id="4" creationId="{6297BA75-1F1D-3C03-D448-27411E2FFFCA}"/>
          </ac:spMkLst>
        </pc:spChg>
        <pc:spChg chg="mod">
          <ac:chgData name="Long Lê Thành" userId="deba421b-2374-4cce-8e46-aa1e6dc1532f" providerId="ADAL" clId="{A66BDC95-B3CA-4048-B829-BF2CB0D2581A}" dt="2023-03-28T05:44:16.919" v="5186"/>
          <ac:spMkLst>
            <pc:docMk/>
            <pc:sldMk cId="2955680973" sldId="290"/>
            <ac:spMk id="5" creationId="{A66BD0DA-F0D8-F373-EA98-BB91AEBA4400}"/>
          </ac:spMkLst>
        </pc:spChg>
        <pc:spChg chg="add del mod">
          <ac:chgData name="Long Lê Thành" userId="deba421b-2374-4cce-8e46-aa1e6dc1532f" providerId="ADAL" clId="{A66BDC95-B3CA-4048-B829-BF2CB0D2581A}" dt="2023-03-28T02:53:10.121" v="3170"/>
          <ac:spMkLst>
            <pc:docMk/>
            <pc:sldMk cId="2955680973" sldId="290"/>
            <ac:spMk id="7" creationId="{53EA8726-DB1A-1978-FF27-6DF72E489DB9}"/>
          </ac:spMkLst>
        </pc:spChg>
        <pc:spChg chg="add mod">
          <ac:chgData name="Long Lê Thành" userId="deba421b-2374-4cce-8e46-aa1e6dc1532f" providerId="ADAL" clId="{A66BDC95-B3CA-4048-B829-BF2CB0D2581A}" dt="2023-03-28T02:54:52.837" v="3198" actId="1076"/>
          <ac:spMkLst>
            <pc:docMk/>
            <pc:sldMk cId="2955680973" sldId="290"/>
            <ac:spMk id="8" creationId="{614CCBD2-3544-E023-EF49-35DD849869AC}"/>
          </ac:spMkLst>
        </pc:spChg>
        <pc:picChg chg="mod">
          <ac:chgData name="Long Lê Thành" userId="deba421b-2374-4cce-8e46-aa1e6dc1532f" providerId="ADAL" clId="{A66BDC95-B3CA-4048-B829-BF2CB0D2581A}" dt="2023-03-28T02:54:47.039" v="3196" actId="1076"/>
          <ac:picMkLst>
            <pc:docMk/>
            <pc:sldMk cId="2955680973" sldId="290"/>
            <ac:picMk id="14" creationId="{01D21AF7-15F4-C73E-99C2-CA284DD4B7C7}"/>
          </ac:picMkLst>
        </pc:picChg>
      </pc:sldChg>
      <pc:sldChg chg="addSp delSp modSp new mod modTransition modClrScheme modShow chgLayout">
        <pc:chgData name="Long Lê Thành" userId="deba421b-2374-4cce-8e46-aa1e6dc1532f" providerId="ADAL" clId="{A66BDC95-B3CA-4048-B829-BF2CB0D2581A}" dt="2023-03-28T06:30:13.413" v="5902"/>
        <pc:sldMkLst>
          <pc:docMk/>
          <pc:sldMk cId="3292763933" sldId="291"/>
        </pc:sldMkLst>
        <pc:spChg chg="mod">
          <ac:chgData name="Long Lê Thành" userId="deba421b-2374-4cce-8e46-aa1e6dc1532f" providerId="ADAL" clId="{A66BDC95-B3CA-4048-B829-BF2CB0D2581A}" dt="2023-03-28T03:39:08.805" v="3563" actId="20577"/>
          <ac:spMkLst>
            <pc:docMk/>
            <pc:sldMk cId="3292763933" sldId="291"/>
            <ac:spMk id="2" creationId="{C054C5B5-A81B-5E79-84A0-F58132E57568}"/>
          </ac:spMkLst>
        </pc:spChg>
        <pc:spChg chg="del">
          <ac:chgData name="Long Lê Thành" userId="deba421b-2374-4cce-8e46-aa1e6dc1532f" providerId="ADAL" clId="{A66BDC95-B3CA-4048-B829-BF2CB0D2581A}" dt="2023-03-28T03:17:57.485" v="3238" actId="478"/>
          <ac:spMkLst>
            <pc:docMk/>
            <pc:sldMk cId="3292763933" sldId="291"/>
            <ac:spMk id="3" creationId="{6B03B675-4A40-34F8-C8C3-7518472591FF}"/>
          </ac:spMkLst>
        </pc:spChg>
        <pc:spChg chg="del mod">
          <ac:chgData name="Long Lê Thành" userId="deba421b-2374-4cce-8e46-aa1e6dc1532f" providerId="ADAL" clId="{A66BDC95-B3CA-4048-B829-BF2CB0D2581A}" dt="2023-03-28T05:44:23.686" v="5189" actId="478"/>
          <ac:spMkLst>
            <pc:docMk/>
            <pc:sldMk cId="3292763933" sldId="291"/>
            <ac:spMk id="4" creationId="{00199868-FC80-2E7A-7424-05270725DAC6}"/>
          </ac:spMkLst>
        </pc:spChg>
        <pc:spChg chg="mod">
          <ac:chgData name="Long Lê Thành" userId="deba421b-2374-4cce-8e46-aa1e6dc1532f" providerId="ADAL" clId="{A66BDC95-B3CA-4048-B829-BF2CB0D2581A}" dt="2023-03-28T05:44:21.651" v="5188"/>
          <ac:spMkLst>
            <pc:docMk/>
            <pc:sldMk cId="3292763933" sldId="291"/>
            <ac:spMk id="5" creationId="{8218F55C-7A20-6FEF-0266-7C79946C70A2}"/>
          </ac:spMkLst>
        </pc:spChg>
        <pc:spChg chg="mod">
          <ac:chgData name="Long Lê Thành" userId="deba421b-2374-4cce-8e46-aa1e6dc1532f" providerId="ADAL" clId="{A66BDC95-B3CA-4048-B829-BF2CB0D2581A}" dt="2023-03-28T03:21:20.546" v="3328" actId="26606"/>
          <ac:spMkLst>
            <pc:docMk/>
            <pc:sldMk cId="3292763933" sldId="291"/>
            <ac:spMk id="6" creationId="{677065B0-54D5-E00C-7E76-70C18BD3B84A}"/>
          </ac:spMkLst>
        </pc:spChg>
        <pc:graphicFrameChg chg="add mod">
          <ac:chgData name="Long Lê Thành" userId="deba421b-2374-4cce-8e46-aa1e6dc1532f" providerId="ADAL" clId="{A66BDC95-B3CA-4048-B829-BF2CB0D2581A}" dt="2023-03-28T03:14:34.409" v="3223"/>
          <ac:graphicFrameMkLst>
            <pc:docMk/>
            <pc:sldMk cId="3292763933" sldId="291"/>
            <ac:graphicFrameMk id="7" creationId="{EE102D1B-4A8F-0DD3-248C-409653A0CF3C}"/>
          </ac:graphicFrameMkLst>
        </pc:graphicFrameChg>
        <pc:graphicFrameChg chg="add del mod">
          <ac:chgData name="Long Lê Thành" userId="deba421b-2374-4cce-8e46-aa1e6dc1532f" providerId="ADAL" clId="{A66BDC95-B3CA-4048-B829-BF2CB0D2581A}" dt="2023-03-28T03:17:55.159" v="3237" actId="478"/>
          <ac:graphicFrameMkLst>
            <pc:docMk/>
            <pc:sldMk cId="3292763933" sldId="291"/>
            <ac:graphicFrameMk id="8" creationId="{EE102D1B-4A8F-0DD3-248C-409653A0CF3C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3:17:33.032" v="3233"/>
          <ac:graphicFrameMkLst>
            <pc:docMk/>
            <pc:sldMk cId="3292763933" sldId="291"/>
            <ac:graphicFrameMk id="9" creationId="{EE102D1B-4A8F-0DD3-248C-409653A0CF3C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3:21:24.835" v="3329"/>
          <ac:graphicFrameMkLst>
            <pc:docMk/>
            <pc:sldMk cId="3292763933" sldId="291"/>
            <ac:graphicFrameMk id="11" creationId="{EE102D1B-4A8F-0DD3-248C-409653A0CF3C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3:21:30.165" v="3334"/>
          <ac:graphicFrameMkLst>
            <pc:docMk/>
            <pc:sldMk cId="3292763933" sldId="291"/>
            <ac:graphicFrameMk id="12" creationId="{EE102D1B-4A8F-0DD3-248C-409653A0CF3C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3:22:44.276" v="3346"/>
          <ac:graphicFrameMkLst>
            <pc:docMk/>
            <pc:sldMk cId="3292763933" sldId="291"/>
            <ac:graphicFrameMk id="14" creationId="{EE102D1B-4A8F-0DD3-248C-409653A0CF3C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3:24:52.689" v="3358"/>
          <ac:graphicFrameMkLst>
            <pc:docMk/>
            <pc:sldMk cId="3292763933" sldId="291"/>
            <ac:graphicFrameMk id="16" creationId="{EE102D1B-4A8F-0DD3-248C-409653A0CF3C}"/>
          </ac:graphicFrameMkLst>
        </pc:graphicFrameChg>
        <pc:picChg chg="add del mod">
          <ac:chgData name="Long Lê Thành" userId="deba421b-2374-4cce-8e46-aa1e6dc1532f" providerId="ADAL" clId="{A66BDC95-B3CA-4048-B829-BF2CB0D2581A}" dt="2023-03-28T03:21:16.948" v="3323" actId="478"/>
          <ac:picMkLst>
            <pc:docMk/>
            <pc:sldMk cId="3292763933" sldId="291"/>
            <ac:picMk id="10" creationId="{CD58D351-C446-82E9-6E5A-393C0253EE7F}"/>
          </ac:picMkLst>
        </pc:picChg>
        <pc:picChg chg="add del mod">
          <ac:chgData name="Long Lê Thành" userId="deba421b-2374-4cce-8e46-aa1e6dc1532f" providerId="ADAL" clId="{A66BDC95-B3CA-4048-B829-BF2CB0D2581A}" dt="2023-03-28T03:22:40.802" v="3341" actId="478"/>
          <ac:picMkLst>
            <pc:docMk/>
            <pc:sldMk cId="3292763933" sldId="291"/>
            <ac:picMk id="13" creationId="{590A1DF8-3246-AF07-8FEB-EC0B07431EC9}"/>
          </ac:picMkLst>
        </pc:picChg>
        <pc:picChg chg="add del mod">
          <ac:chgData name="Long Lê Thành" userId="deba421b-2374-4cce-8e46-aa1e6dc1532f" providerId="ADAL" clId="{A66BDC95-B3CA-4048-B829-BF2CB0D2581A}" dt="2023-03-28T03:24:49.152" v="3353" actId="478"/>
          <ac:picMkLst>
            <pc:docMk/>
            <pc:sldMk cId="3292763933" sldId="291"/>
            <ac:picMk id="15" creationId="{8B96AC6E-333A-99A4-A450-C3241FE3B89B}"/>
          </ac:picMkLst>
        </pc:picChg>
        <pc:picChg chg="add mod">
          <ac:chgData name="Long Lê Thành" userId="deba421b-2374-4cce-8e46-aa1e6dc1532f" providerId="ADAL" clId="{A66BDC95-B3CA-4048-B829-BF2CB0D2581A}" dt="2023-03-28T03:25:05.962" v="3364" actId="14100"/>
          <ac:picMkLst>
            <pc:docMk/>
            <pc:sldMk cId="3292763933" sldId="291"/>
            <ac:picMk id="17" creationId="{1D8DC9E7-CB1A-AC44-D23F-DCF10C1BBD14}"/>
          </ac:picMkLst>
        </pc:picChg>
      </pc:sldChg>
      <pc:sldChg chg="addSp delSp modSp new mod modTransition modClrScheme chgLayout modNotesTx">
        <pc:chgData name="Long Lê Thành" userId="deba421b-2374-4cce-8e46-aa1e6dc1532f" providerId="ADAL" clId="{A66BDC95-B3CA-4048-B829-BF2CB0D2581A}" dt="2023-03-28T08:38:54.579" v="7501" actId="14100"/>
        <pc:sldMkLst>
          <pc:docMk/>
          <pc:sldMk cId="605535785" sldId="292"/>
        </pc:sldMkLst>
        <pc:spChg chg="mod ord">
          <ac:chgData name="Long Lê Thành" userId="deba421b-2374-4cce-8e46-aa1e6dc1532f" providerId="ADAL" clId="{A66BDC95-B3CA-4048-B829-BF2CB0D2581A}" dt="2023-03-28T08:38:39.115" v="7488" actId="1076"/>
          <ac:spMkLst>
            <pc:docMk/>
            <pc:sldMk cId="605535785" sldId="292"/>
            <ac:spMk id="2" creationId="{080678D3-6591-39FA-3376-042E1DBCDE80}"/>
          </ac:spMkLst>
        </pc:spChg>
        <pc:spChg chg="del mod ord">
          <ac:chgData name="Long Lê Thành" userId="deba421b-2374-4cce-8e46-aa1e6dc1532f" providerId="ADAL" clId="{A66BDC95-B3CA-4048-B829-BF2CB0D2581A}" dt="2023-03-28T03:39:43.233" v="3588" actId="700"/>
          <ac:spMkLst>
            <pc:docMk/>
            <pc:sldMk cId="605535785" sldId="292"/>
            <ac:spMk id="3" creationId="{22558549-AE35-9EB6-420F-60824011FFB0}"/>
          </ac:spMkLst>
        </pc:spChg>
        <pc:spChg chg="add del mod">
          <ac:chgData name="Long Lê Thành" userId="deba421b-2374-4cce-8e46-aa1e6dc1532f" providerId="ADAL" clId="{A66BDC95-B3CA-4048-B829-BF2CB0D2581A}" dt="2023-03-28T08:29:09.270" v="7345" actId="21"/>
          <ac:spMkLst>
            <pc:docMk/>
            <pc:sldMk cId="605535785" sldId="292"/>
            <ac:spMk id="3" creationId="{A09B11BC-C332-A68F-3C07-82ECCFC54580}"/>
          </ac:spMkLst>
        </pc:spChg>
        <pc:spChg chg="del mod ord">
          <ac:chgData name="Long Lê Thành" userId="deba421b-2374-4cce-8e46-aa1e6dc1532f" providerId="ADAL" clId="{A66BDC95-B3CA-4048-B829-BF2CB0D2581A}" dt="2023-03-28T05:44:31.779" v="5191" actId="478"/>
          <ac:spMkLst>
            <pc:docMk/>
            <pc:sldMk cId="605535785" sldId="292"/>
            <ac:spMk id="4" creationId="{3F90FC3C-5742-AD27-AFF2-155F3B41812A}"/>
          </ac:spMkLst>
        </pc:spChg>
        <pc:spChg chg="add del mod">
          <ac:chgData name="Long Lê Thành" userId="deba421b-2374-4cce-8e46-aa1e6dc1532f" providerId="ADAL" clId="{A66BDC95-B3CA-4048-B829-BF2CB0D2581A}" dt="2023-03-28T08:35:15.241" v="7407" actId="478"/>
          <ac:spMkLst>
            <pc:docMk/>
            <pc:sldMk cId="605535785" sldId="292"/>
            <ac:spMk id="4" creationId="{B5502117-E408-BF14-EE00-C11511AF10DA}"/>
          </ac:spMkLst>
        </pc:spChg>
        <pc:spChg chg="mod ord">
          <ac:chgData name="Long Lê Thành" userId="deba421b-2374-4cce-8e46-aa1e6dc1532f" providerId="ADAL" clId="{A66BDC95-B3CA-4048-B829-BF2CB0D2581A}" dt="2023-03-28T05:44:29.671" v="5190"/>
          <ac:spMkLst>
            <pc:docMk/>
            <pc:sldMk cId="605535785" sldId="292"/>
            <ac:spMk id="5" creationId="{B1F8EE43-7DB1-0338-E896-B13AF5AD8CFA}"/>
          </ac:spMkLst>
        </pc:spChg>
        <pc:spChg chg="mod ord">
          <ac:chgData name="Long Lê Thành" userId="deba421b-2374-4cce-8e46-aa1e6dc1532f" providerId="ADAL" clId="{A66BDC95-B3CA-4048-B829-BF2CB0D2581A}" dt="2023-03-28T03:54:22.493" v="3708" actId="700"/>
          <ac:spMkLst>
            <pc:docMk/>
            <pc:sldMk cId="605535785" sldId="292"/>
            <ac:spMk id="6" creationId="{1704ED5B-8915-7B81-D7AB-AE7D122A6497}"/>
          </ac:spMkLst>
        </pc:spChg>
        <pc:spChg chg="add del mod ord">
          <ac:chgData name="Long Lê Thành" userId="deba421b-2374-4cce-8e46-aa1e6dc1532f" providerId="ADAL" clId="{A66BDC95-B3CA-4048-B829-BF2CB0D2581A}" dt="2023-03-28T03:40:01.809" v="3589" actId="931"/>
          <ac:spMkLst>
            <pc:docMk/>
            <pc:sldMk cId="605535785" sldId="292"/>
            <ac:spMk id="7" creationId="{289B792C-66FE-ADBB-7ADA-CE21F3C21770}"/>
          </ac:spMkLst>
        </pc:spChg>
        <pc:spChg chg="add del mod ord">
          <ac:chgData name="Long Lê Thành" userId="deba421b-2374-4cce-8e46-aa1e6dc1532f" providerId="ADAL" clId="{A66BDC95-B3CA-4048-B829-BF2CB0D2581A}" dt="2023-03-28T03:52:41.773" v="3700"/>
          <ac:spMkLst>
            <pc:docMk/>
            <pc:sldMk cId="605535785" sldId="292"/>
            <ac:spMk id="8" creationId="{F3502FD2-D78D-1F43-D6A5-2B1F4056DEDC}"/>
          </ac:spMkLst>
        </pc:spChg>
        <pc:spChg chg="add del mod ord">
          <ac:chgData name="Long Lê Thành" userId="deba421b-2374-4cce-8e46-aa1e6dc1532f" providerId="ADAL" clId="{A66BDC95-B3CA-4048-B829-BF2CB0D2581A}" dt="2023-03-28T08:38:34.957" v="7486" actId="20577"/>
          <ac:spMkLst>
            <pc:docMk/>
            <pc:sldMk cId="605535785" sldId="292"/>
            <ac:spMk id="9" creationId="{D74006BD-0388-186B-5690-CC185D6AE4FF}"/>
          </ac:spMkLst>
        </pc:spChg>
        <pc:spChg chg="add del mod ord">
          <ac:chgData name="Long Lê Thành" userId="deba421b-2374-4cce-8e46-aa1e6dc1532f" providerId="ADAL" clId="{A66BDC95-B3CA-4048-B829-BF2CB0D2581A}" dt="2023-03-28T03:54:22.493" v="3708" actId="700"/>
          <ac:spMkLst>
            <pc:docMk/>
            <pc:sldMk cId="605535785" sldId="292"/>
            <ac:spMk id="10" creationId="{0585A4ED-7FEB-367E-AB10-1542E9C7A7E5}"/>
          </ac:spMkLst>
        </pc:spChg>
        <pc:spChg chg="add del mod">
          <ac:chgData name="Long Lê Thành" userId="deba421b-2374-4cce-8e46-aa1e6dc1532f" providerId="ADAL" clId="{A66BDC95-B3CA-4048-B829-BF2CB0D2581A}" dt="2023-03-28T03:42:27.268" v="3605"/>
          <ac:spMkLst>
            <pc:docMk/>
            <pc:sldMk cId="605535785" sldId="292"/>
            <ac:spMk id="14" creationId="{DCA67903-391B-D21E-E4BA-5AFB78648306}"/>
          </ac:spMkLst>
        </pc:spChg>
        <pc:spChg chg="add del mod">
          <ac:chgData name="Long Lê Thành" userId="deba421b-2374-4cce-8e46-aa1e6dc1532f" providerId="ADAL" clId="{A66BDC95-B3CA-4048-B829-BF2CB0D2581A}" dt="2023-03-28T08:29:12.148" v="7346" actId="21"/>
          <ac:spMkLst>
            <pc:docMk/>
            <pc:sldMk cId="605535785" sldId="292"/>
            <ac:spMk id="15" creationId="{551AE2DD-DA78-79C4-B383-15CB38497917}"/>
          </ac:spMkLst>
        </pc:spChg>
        <pc:spChg chg="add del mod">
          <ac:chgData name="Long Lê Thành" userId="deba421b-2374-4cce-8e46-aa1e6dc1532f" providerId="ADAL" clId="{A66BDC95-B3CA-4048-B829-BF2CB0D2581A}" dt="2023-03-28T03:53:52.462" v="3705"/>
          <ac:spMkLst>
            <pc:docMk/>
            <pc:sldMk cId="605535785" sldId="292"/>
            <ac:spMk id="23" creationId="{481D6592-C093-1643-DCF1-4D9026B5ABB8}"/>
          </ac:spMkLst>
        </pc:spChg>
        <pc:spChg chg="add mod">
          <ac:chgData name="Long Lê Thành" userId="deba421b-2374-4cce-8e46-aa1e6dc1532f" providerId="ADAL" clId="{A66BDC95-B3CA-4048-B829-BF2CB0D2581A}" dt="2023-03-28T08:38:48.766" v="7500" actId="20577"/>
          <ac:spMkLst>
            <pc:docMk/>
            <pc:sldMk cId="605535785" sldId="292"/>
            <ac:spMk id="32" creationId="{7DD0078F-C225-885A-3DB4-BC9EA255FF25}"/>
          </ac:spMkLst>
        </pc:spChg>
        <pc:graphicFrameChg chg="add mod">
          <ac:chgData name="Long Lê Thành" userId="deba421b-2374-4cce-8e46-aa1e6dc1532f" providerId="ADAL" clId="{A66BDC95-B3CA-4048-B829-BF2CB0D2581A}" dt="2023-03-28T08:36:36" v="7410"/>
          <ac:graphicFrameMkLst>
            <pc:docMk/>
            <pc:sldMk cId="605535785" sldId="292"/>
            <ac:graphicFrameMk id="7" creationId="{8EB5ECA4-5EE4-CC98-589E-9A709596D1E0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8:36:43.084" v="7415"/>
          <ac:graphicFrameMkLst>
            <pc:docMk/>
            <pc:sldMk cId="605535785" sldId="292"/>
            <ac:graphicFrameMk id="8" creationId="{8EB5ECA4-5EE4-CC98-589E-9A709596D1E0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8:37:34.095" v="7420"/>
          <ac:graphicFrameMkLst>
            <pc:docMk/>
            <pc:sldMk cId="605535785" sldId="292"/>
            <ac:graphicFrameMk id="10" creationId="{8EB5ECA4-5EE4-CC98-589E-9A709596D1E0}"/>
          </ac:graphicFrameMkLst>
        </pc:graphicFrameChg>
        <pc:graphicFrameChg chg="add del mod">
          <ac:chgData name="Long Lê Thành" userId="deba421b-2374-4cce-8e46-aa1e6dc1532f" providerId="ADAL" clId="{A66BDC95-B3CA-4048-B829-BF2CB0D2581A}" dt="2023-03-28T08:38:15.308" v="7439" actId="478"/>
          <ac:graphicFrameMkLst>
            <pc:docMk/>
            <pc:sldMk cId="605535785" sldId="292"/>
            <ac:graphicFrameMk id="12" creationId="{8EB5ECA4-5EE4-CC98-589E-9A709596D1E0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8:38:19.293" v="7444"/>
          <ac:graphicFrameMkLst>
            <pc:docMk/>
            <pc:sldMk cId="605535785" sldId="292"/>
            <ac:graphicFrameMk id="13" creationId="{8EB5ECA4-5EE4-CC98-589E-9A709596D1E0}"/>
          </ac:graphicFrameMkLst>
        </pc:graphicFrameChg>
        <pc:graphicFrameChg chg="add del mod">
          <ac:chgData name="Long Lê Thành" userId="deba421b-2374-4cce-8e46-aa1e6dc1532f" providerId="ADAL" clId="{A66BDC95-B3CA-4048-B829-BF2CB0D2581A}" dt="2023-03-28T03:53:50.438" v="3703" actId="478"/>
          <ac:graphicFrameMkLst>
            <pc:docMk/>
            <pc:sldMk cId="605535785" sldId="292"/>
            <ac:graphicFrameMk id="21" creationId="{F50E09C1-5E8D-C1C0-D78D-26C996FB3137}"/>
          </ac:graphicFrameMkLst>
        </pc:graphicFrameChg>
        <pc:graphicFrameChg chg="add del mod ord">
          <ac:chgData name="Long Lê Thành" userId="deba421b-2374-4cce-8e46-aa1e6dc1532f" providerId="ADAL" clId="{A66BDC95-B3CA-4048-B829-BF2CB0D2581A}" dt="2023-03-28T03:54:59.071" v="3717" actId="478"/>
          <ac:graphicFrameMkLst>
            <pc:docMk/>
            <pc:sldMk cId="605535785" sldId="292"/>
            <ac:graphicFrameMk id="24" creationId="{F50E09C1-5E8D-C1C0-D78D-26C996FB3137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3:55:04.644" v="3722"/>
          <ac:graphicFrameMkLst>
            <pc:docMk/>
            <pc:sldMk cId="605535785" sldId="292"/>
            <ac:graphicFrameMk id="25" creationId="{F50E09C1-5E8D-C1C0-D78D-26C996FB3137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3:55:16.838" v="3727"/>
          <ac:graphicFrameMkLst>
            <pc:docMk/>
            <pc:sldMk cId="605535785" sldId="292"/>
            <ac:graphicFrameMk id="27" creationId="{F50E09C1-5E8D-C1C0-D78D-26C996FB3137}"/>
          </ac:graphicFrameMkLst>
        </pc:graphicFrameChg>
        <pc:graphicFrameChg chg="add del mod">
          <ac:chgData name="Long Lê Thành" userId="deba421b-2374-4cce-8e46-aa1e6dc1532f" providerId="ADAL" clId="{A66BDC95-B3CA-4048-B829-BF2CB0D2581A}" dt="2023-03-28T03:58:06.709" v="3756" actId="478"/>
          <ac:graphicFrameMkLst>
            <pc:docMk/>
            <pc:sldMk cId="605535785" sldId="292"/>
            <ac:graphicFrameMk id="29" creationId="{F50E09C1-5E8D-C1C0-D78D-26C996FB3137}"/>
          </ac:graphicFrameMkLst>
        </pc:graphicFrameChg>
        <pc:graphicFrameChg chg="add del mod">
          <ac:chgData name="Long Lê Thành" userId="deba421b-2374-4cce-8e46-aa1e6dc1532f" providerId="ADAL" clId="{A66BDC95-B3CA-4048-B829-BF2CB0D2581A}" dt="2023-03-28T03:59:02.618" v="3769" actId="478"/>
          <ac:graphicFrameMkLst>
            <pc:docMk/>
            <pc:sldMk cId="605535785" sldId="292"/>
            <ac:graphicFrameMk id="30" creationId="{A5BF5C55-C7F3-4CD3-B0AD-A4898BFA6116}"/>
          </ac:graphicFrameMkLst>
        </pc:graphicFrameChg>
        <pc:graphicFrameChg chg="add mod">
          <ac:chgData name="Long Lê Thành" userId="deba421b-2374-4cce-8e46-aa1e6dc1532f" providerId="ADAL" clId="{A66BDC95-B3CA-4048-B829-BF2CB0D2581A}" dt="2023-03-28T04:00:44.784" v="3833" actId="1076"/>
          <ac:graphicFrameMkLst>
            <pc:docMk/>
            <pc:sldMk cId="605535785" sldId="292"/>
            <ac:graphicFrameMk id="31" creationId="{A5BF5C55-C7F3-4CD3-B0AD-A4898BFA6116}"/>
          </ac:graphicFrameMkLst>
        </pc:graphicFrameChg>
        <pc:picChg chg="add del mod">
          <ac:chgData name="Long Lê Thành" userId="deba421b-2374-4cce-8e46-aa1e6dc1532f" providerId="ADAL" clId="{A66BDC95-B3CA-4048-B829-BF2CB0D2581A}" dt="2023-03-28T08:37:59.038" v="7427" actId="478"/>
          <ac:picMkLst>
            <pc:docMk/>
            <pc:sldMk cId="605535785" sldId="292"/>
            <ac:picMk id="11" creationId="{F563346C-AB44-3CD4-9EA6-3938245E3166}"/>
          </ac:picMkLst>
        </pc:picChg>
        <pc:picChg chg="add del mod">
          <ac:chgData name="Long Lê Thành" userId="deba421b-2374-4cce-8e46-aa1e6dc1532f" providerId="ADAL" clId="{A66BDC95-B3CA-4048-B829-BF2CB0D2581A}" dt="2023-03-28T03:41:42.771" v="3596" actId="478"/>
          <ac:picMkLst>
            <pc:docMk/>
            <pc:sldMk cId="605535785" sldId="292"/>
            <ac:picMk id="12" creationId="{4B0061C9-EF5F-1FE3-EB3A-12516EB327F7}"/>
          </ac:picMkLst>
        </pc:picChg>
        <pc:picChg chg="add mod">
          <ac:chgData name="Long Lê Thành" userId="deba421b-2374-4cce-8e46-aa1e6dc1532f" providerId="ADAL" clId="{A66BDC95-B3CA-4048-B829-BF2CB0D2581A}" dt="2023-03-28T08:38:54.579" v="7501" actId="14100"/>
          <ac:picMkLst>
            <pc:docMk/>
            <pc:sldMk cId="605535785" sldId="292"/>
            <ac:picMk id="14" creationId="{550CF1FB-2EBF-03B4-991A-8BB8E3ACD576}"/>
          </ac:picMkLst>
        </pc:picChg>
        <pc:picChg chg="add del">
          <ac:chgData name="Long Lê Thành" userId="deba421b-2374-4cce-8e46-aa1e6dc1532f" providerId="ADAL" clId="{A66BDC95-B3CA-4048-B829-BF2CB0D2581A}" dt="2023-03-28T03:55:14.047" v="3724" actId="478"/>
          <ac:picMkLst>
            <pc:docMk/>
            <pc:sldMk cId="605535785" sldId="292"/>
            <ac:picMk id="26" creationId="{3468CF1A-D78C-3EB6-B905-AF728D61779A}"/>
          </ac:picMkLst>
        </pc:picChg>
        <pc:picChg chg="add del mod">
          <ac:chgData name="Long Lê Thành" userId="deba421b-2374-4cce-8e46-aa1e6dc1532f" providerId="ADAL" clId="{A66BDC95-B3CA-4048-B829-BF2CB0D2581A}" dt="2023-03-28T03:56:35.442" v="3736" actId="478"/>
          <ac:picMkLst>
            <pc:docMk/>
            <pc:sldMk cId="605535785" sldId="292"/>
            <ac:picMk id="28" creationId="{BC5CD6A3-C81A-DEEF-24C0-E533EC21963E}"/>
          </ac:picMkLst>
        </pc:picChg>
        <pc:picChg chg="add del mod">
          <ac:chgData name="Long Lê Thành" userId="deba421b-2374-4cce-8e46-aa1e6dc1532f" providerId="ADAL" clId="{A66BDC95-B3CA-4048-B829-BF2CB0D2581A}" dt="2023-03-28T03:42:15.927" v="3599" actId="478"/>
          <ac:picMkLst>
            <pc:docMk/>
            <pc:sldMk cId="605535785" sldId="292"/>
            <ac:picMk id="4098" creationId="{2F928D8B-6EAF-4329-1C7A-E08022DB451B}"/>
          </ac:picMkLst>
        </pc:picChg>
        <pc:picChg chg="add del mod">
          <ac:chgData name="Long Lê Thành" userId="deba421b-2374-4cce-8e46-aa1e6dc1532f" providerId="ADAL" clId="{A66BDC95-B3CA-4048-B829-BF2CB0D2581A}" dt="2023-03-28T03:42:19.080" v="3601"/>
          <ac:picMkLst>
            <pc:docMk/>
            <pc:sldMk cId="605535785" sldId="292"/>
            <ac:picMk id="4100" creationId="{9A5FA047-5173-F864-E706-6BC4F8B252C6}"/>
          </ac:picMkLst>
        </pc:picChg>
        <pc:picChg chg="add del mod ord">
          <ac:chgData name="Long Lê Thành" userId="deba421b-2374-4cce-8e46-aa1e6dc1532f" providerId="ADAL" clId="{A66BDC95-B3CA-4048-B829-BF2CB0D2581A}" dt="2023-03-28T08:29:12.148" v="7346" actId="21"/>
          <ac:picMkLst>
            <pc:docMk/>
            <pc:sldMk cId="605535785" sldId="292"/>
            <ac:picMk id="4102" creationId="{C9078FCD-1BB7-F920-D675-264D8A1A525A}"/>
          </ac:picMkLst>
        </pc:picChg>
        <pc:cxnChg chg="add del mod">
          <ac:chgData name="Long Lê Thành" userId="deba421b-2374-4cce-8e46-aa1e6dc1532f" providerId="ADAL" clId="{A66BDC95-B3CA-4048-B829-BF2CB0D2581A}" dt="2023-03-28T08:29:12.148" v="7346" actId="21"/>
          <ac:cxnSpMkLst>
            <pc:docMk/>
            <pc:sldMk cId="605535785" sldId="292"/>
            <ac:cxnSpMk id="17" creationId="{907BAEDC-DDAE-8F19-0DA3-E6A451984C54}"/>
          </ac:cxnSpMkLst>
        </pc:cxnChg>
      </pc:sldChg>
      <pc:sldChg chg="addSp delSp modSp new del mod modClrScheme chgLayout">
        <pc:chgData name="Long Lê Thành" userId="deba421b-2374-4cce-8e46-aa1e6dc1532f" providerId="ADAL" clId="{A66BDC95-B3CA-4048-B829-BF2CB0D2581A}" dt="2023-03-28T03:38:55.277" v="3558" actId="47"/>
        <pc:sldMkLst>
          <pc:docMk/>
          <pc:sldMk cId="1146580706" sldId="293"/>
        </pc:sldMkLst>
        <pc:spChg chg="del mod ord">
          <ac:chgData name="Long Lê Thành" userId="deba421b-2374-4cce-8e46-aa1e6dc1532f" providerId="ADAL" clId="{A66BDC95-B3CA-4048-B829-BF2CB0D2581A}" dt="2023-03-28T03:37:57.092" v="3467" actId="700"/>
          <ac:spMkLst>
            <pc:docMk/>
            <pc:sldMk cId="1146580706" sldId="293"/>
            <ac:spMk id="2" creationId="{D9788944-549E-91F6-7B42-BCA228D795BA}"/>
          </ac:spMkLst>
        </pc:spChg>
        <pc:spChg chg="del mod ord">
          <ac:chgData name="Long Lê Thành" userId="deba421b-2374-4cce-8e46-aa1e6dc1532f" providerId="ADAL" clId="{A66BDC95-B3CA-4048-B829-BF2CB0D2581A}" dt="2023-03-28T03:37:57.092" v="3467" actId="700"/>
          <ac:spMkLst>
            <pc:docMk/>
            <pc:sldMk cId="1146580706" sldId="293"/>
            <ac:spMk id="3" creationId="{5DFBB21F-30C4-2625-3558-D986C94CE28A}"/>
          </ac:spMkLst>
        </pc:spChg>
        <pc:spChg chg="mod ord">
          <ac:chgData name="Long Lê Thành" userId="deba421b-2374-4cce-8e46-aa1e6dc1532f" providerId="ADAL" clId="{A66BDC95-B3CA-4048-B829-BF2CB0D2581A}" dt="2023-03-28T03:37:57.092" v="3467" actId="700"/>
          <ac:spMkLst>
            <pc:docMk/>
            <pc:sldMk cId="1146580706" sldId="293"/>
            <ac:spMk id="4" creationId="{7B595190-8B52-3723-AF46-DD9FDB4746C7}"/>
          </ac:spMkLst>
        </pc:spChg>
        <pc:spChg chg="mod ord">
          <ac:chgData name="Long Lê Thành" userId="deba421b-2374-4cce-8e46-aa1e6dc1532f" providerId="ADAL" clId="{A66BDC95-B3CA-4048-B829-BF2CB0D2581A}" dt="2023-03-28T03:37:57.092" v="3467" actId="700"/>
          <ac:spMkLst>
            <pc:docMk/>
            <pc:sldMk cId="1146580706" sldId="293"/>
            <ac:spMk id="5" creationId="{E012F7A9-FF4F-CB79-868B-B110BB5E3848}"/>
          </ac:spMkLst>
        </pc:spChg>
        <pc:spChg chg="mod ord">
          <ac:chgData name="Long Lê Thành" userId="deba421b-2374-4cce-8e46-aa1e6dc1532f" providerId="ADAL" clId="{A66BDC95-B3CA-4048-B829-BF2CB0D2581A}" dt="2023-03-28T03:37:57.092" v="3467" actId="700"/>
          <ac:spMkLst>
            <pc:docMk/>
            <pc:sldMk cId="1146580706" sldId="293"/>
            <ac:spMk id="6" creationId="{16A9661F-BB0E-DB88-B3C5-68B9FF581C55}"/>
          </ac:spMkLst>
        </pc:spChg>
        <pc:spChg chg="add mod ord">
          <ac:chgData name="Long Lê Thành" userId="deba421b-2374-4cce-8e46-aa1e6dc1532f" providerId="ADAL" clId="{A66BDC95-B3CA-4048-B829-BF2CB0D2581A}" dt="2023-03-28T03:38:52.460" v="3557" actId="6549"/>
          <ac:spMkLst>
            <pc:docMk/>
            <pc:sldMk cId="1146580706" sldId="293"/>
            <ac:spMk id="7" creationId="{36A515D5-41F8-BE6C-3E1E-7834BBE17169}"/>
          </ac:spMkLst>
        </pc:spChg>
        <pc:spChg chg="add mod ord">
          <ac:chgData name="Long Lê Thành" userId="deba421b-2374-4cce-8e46-aa1e6dc1532f" providerId="ADAL" clId="{A66BDC95-B3CA-4048-B829-BF2CB0D2581A}" dt="2023-03-28T03:37:57.092" v="3467" actId="700"/>
          <ac:spMkLst>
            <pc:docMk/>
            <pc:sldMk cId="1146580706" sldId="293"/>
            <ac:spMk id="8" creationId="{A00312F7-B7E6-1D40-27CF-BED75B49D8E3}"/>
          </ac:spMkLst>
        </pc:spChg>
        <pc:spChg chg="add mod ord">
          <ac:chgData name="Long Lê Thành" userId="deba421b-2374-4cce-8e46-aa1e6dc1532f" providerId="ADAL" clId="{A66BDC95-B3CA-4048-B829-BF2CB0D2581A}" dt="2023-03-28T03:37:57.092" v="3467" actId="700"/>
          <ac:spMkLst>
            <pc:docMk/>
            <pc:sldMk cId="1146580706" sldId="293"/>
            <ac:spMk id="9" creationId="{7B2C6A8D-2858-E780-43D0-1C6505B7B46A}"/>
          </ac:spMkLst>
        </pc:spChg>
        <pc:spChg chg="add mod ord">
          <ac:chgData name="Long Lê Thành" userId="deba421b-2374-4cce-8e46-aa1e6dc1532f" providerId="ADAL" clId="{A66BDC95-B3CA-4048-B829-BF2CB0D2581A}" dt="2023-03-28T03:37:57.092" v="3467" actId="700"/>
          <ac:spMkLst>
            <pc:docMk/>
            <pc:sldMk cId="1146580706" sldId="293"/>
            <ac:spMk id="10" creationId="{E2A66932-E40F-64E5-8781-228288D094B2}"/>
          </ac:spMkLst>
        </pc:spChg>
      </pc:sldChg>
      <pc:sldChg chg="modSp add del mod">
        <pc:chgData name="Long Lê Thành" userId="deba421b-2374-4cce-8e46-aa1e6dc1532f" providerId="ADAL" clId="{A66BDC95-B3CA-4048-B829-BF2CB0D2581A}" dt="2023-03-28T05:46:28.144" v="5221" actId="47"/>
        <pc:sldMkLst>
          <pc:docMk/>
          <pc:sldMk cId="1204254869" sldId="293"/>
        </pc:sldMkLst>
        <pc:spChg chg="mod">
          <ac:chgData name="Long Lê Thành" userId="deba421b-2374-4cce-8e46-aa1e6dc1532f" providerId="ADAL" clId="{A66BDC95-B3CA-4048-B829-BF2CB0D2581A}" dt="2023-03-28T04:02:03.845" v="3857" actId="20577"/>
          <ac:spMkLst>
            <pc:docMk/>
            <pc:sldMk cId="1204254869" sldId="293"/>
            <ac:spMk id="2" creationId="{E08E0E17-3A20-7411-3CB3-0E9BD8F8BBBA}"/>
          </ac:spMkLst>
        </pc:spChg>
      </pc:sldChg>
      <pc:sldChg chg="addSp delSp modSp new mod modTransition setBg modClrScheme modShow chgLayout">
        <pc:chgData name="Long Lê Thành" userId="deba421b-2374-4cce-8e46-aa1e6dc1532f" providerId="ADAL" clId="{A66BDC95-B3CA-4048-B829-BF2CB0D2581A}" dt="2023-03-28T06:30:13.413" v="5902"/>
        <pc:sldMkLst>
          <pc:docMk/>
          <pc:sldMk cId="2260136604" sldId="294"/>
        </pc:sldMkLst>
        <pc:spChg chg="del mod ord">
          <ac:chgData name="Long Lê Thành" userId="deba421b-2374-4cce-8e46-aa1e6dc1532f" providerId="ADAL" clId="{A66BDC95-B3CA-4048-B829-BF2CB0D2581A}" dt="2023-03-28T04:13:49.170" v="3860" actId="700"/>
          <ac:spMkLst>
            <pc:docMk/>
            <pc:sldMk cId="2260136604" sldId="294"/>
            <ac:spMk id="2" creationId="{D7BB87F0-B677-EE7E-3534-DF92D5F8C8DE}"/>
          </ac:spMkLst>
        </pc:spChg>
        <pc:spChg chg="del">
          <ac:chgData name="Long Lê Thành" userId="deba421b-2374-4cce-8e46-aa1e6dc1532f" providerId="ADAL" clId="{A66BDC95-B3CA-4048-B829-BF2CB0D2581A}" dt="2023-03-28T04:13:42.385" v="3859" actId="478"/>
          <ac:spMkLst>
            <pc:docMk/>
            <pc:sldMk cId="2260136604" sldId="294"/>
            <ac:spMk id="3" creationId="{8DDB499F-52AE-A215-395B-BFD730D58039}"/>
          </ac:spMkLst>
        </pc:spChg>
        <pc:spChg chg="add del mod ord">
          <ac:chgData name="Long Lê Thành" userId="deba421b-2374-4cce-8e46-aa1e6dc1532f" providerId="ADAL" clId="{A66BDC95-B3CA-4048-B829-BF2CB0D2581A}" dt="2023-03-28T04:13:56.184" v="3863" actId="26606"/>
          <ac:spMkLst>
            <pc:docMk/>
            <pc:sldMk cId="2260136604" sldId="294"/>
            <ac:spMk id="4" creationId="{FCF0AE9A-6391-D31D-EBFF-02DB16B422D0}"/>
          </ac:spMkLst>
        </pc:spChg>
        <pc:spChg chg="add del mod ord">
          <ac:chgData name="Long Lê Thành" userId="deba421b-2374-4cce-8e46-aa1e6dc1532f" providerId="ADAL" clId="{A66BDC95-B3CA-4048-B829-BF2CB0D2581A}" dt="2023-03-28T04:13:56.184" v="3863" actId="26606"/>
          <ac:spMkLst>
            <pc:docMk/>
            <pc:sldMk cId="2260136604" sldId="294"/>
            <ac:spMk id="5" creationId="{01D28BE6-0A50-12AE-6272-35E12885DF89}"/>
          </ac:spMkLst>
        </pc:spChg>
        <pc:spChg chg="add del">
          <ac:chgData name="Long Lê Thành" userId="deba421b-2374-4cce-8e46-aa1e6dc1532f" providerId="ADAL" clId="{A66BDC95-B3CA-4048-B829-BF2CB0D2581A}" dt="2023-03-28T05:44:43.245" v="5193" actId="22"/>
          <ac:spMkLst>
            <pc:docMk/>
            <pc:sldMk cId="2260136604" sldId="294"/>
            <ac:spMk id="7" creationId="{BE2F27EC-BA03-5394-BC2B-45ED22BA0C76}"/>
          </ac:spMkLst>
        </pc:spChg>
        <pc:spChg chg="add del mod">
          <ac:chgData name="Long Lê Thành" userId="deba421b-2374-4cce-8e46-aa1e6dc1532f" providerId="ADAL" clId="{A66BDC95-B3CA-4048-B829-BF2CB0D2581A}" dt="2023-03-28T05:44:51.352" v="5196" actId="478"/>
          <ac:spMkLst>
            <pc:docMk/>
            <pc:sldMk cId="2260136604" sldId="294"/>
            <ac:spMk id="8" creationId="{4538670F-128B-F391-7D0C-E92641DF7C10}"/>
          </ac:spMkLst>
        </pc:spChg>
        <pc:spChg chg="add del mod">
          <ac:chgData name="Long Lê Thành" userId="deba421b-2374-4cce-8e46-aa1e6dc1532f" providerId="ADAL" clId="{A66BDC95-B3CA-4048-B829-BF2CB0D2581A}" dt="2023-03-28T05:44:54.751" v="5200"/>
          <ac:spMkLst>
            <pc:docMk/>
            <pc:sldMk cId="2260136604" sldId="294"/>
            <ac:spMk id="9" creationId="{D26068F7-D6B7-4AE7-BD7C-006A2C5CD4B4}"/>
          </ac:spMkLst>
        </pc:spChg>
        <pc:spChg chg="add del">
          <ac:chgData name="Long Lê Thành" userId="deba421b-2374-4cce-8e46-aa1e6dc1532f" providerId="ADAL" clId="{A66BDC95-B3CA-4048-B829-BF2CB0D2581A}" dt="2023-03-28T04:14:16.766" v="3872" actId="26606"/>
          <ac:spMkLst>
            <pc:docMk/>
            <pc:sldMk cId="2260136604" sldId="294"/>
            <ac:spMk id="5129" creationId="{F3060C83-F051-4F0E-ABAD-AA0DFC48B218}"/>
          </ac:spMkLst>
        </pc:spChg>
        <pc:spChg chg="add del">
          <ac:chgData name="Long Lê Thành" userId="deba421b-2374-4cce-8e46-aa1e6dc1532f" providerId="ADAL" clId="{A66BDC95-B3CA-4048-B829-BF2CB0D2581A}" dt="2023-03-28T04:14:16.766" v="3872" actId="26606"/>
          <ac:spMkLst>
            <pc:docMk/>
            <pc:sldMk cId="2260136604" sldId="294"/>
            <ac:spMk id="5131" creationId="{83C98ABE-055B-441F-B07E-44F97F083C39}"/>
          </ac:spMkLst>
        </pc:spChg>
        <pc:spChg chg="add del">
          <ac:chgData name="Long Lê Thành" userId="deba421b-2374-4cce-8e46-aa1e6dc1532f" providerId="ADAL" clId="{A66BDC95-B3CA-4048-B829-BF2CB0D2581A}" dt="2023-03-28T04:14:16.766" v="3872" actId="26606"/>
          <ac:spMkLst>
            <pc:docMk/>
            <pc:sldMk cId="2260136604" sldId="294"/>
            <ac:spMk id="5133" creationId="{29FDB030-9B49-4CED-8CCD-4D99382388AC}"/>
          </ac:spMkLst>
        </pc:spChg>
        <pc:spChg chg="add del">
          <ac:chgData name="Long Lê Thành" userId="deba421b-2374-4cce-8e46-aa1e6dc1532f" providerId="ADAL" clId="{A66BDC95-B3CA-4048-B829-BF2CB0D2581A}" dt="2023-03-28T04:14:16.766" v="3872" actId="26606"/>
          <ac:spMkLst>
            <pc:docMk/>
            <pc:sldMk cId="2260136604" sldId="294"/>
            <ac:spMk id="5135" creationId="{3783CA14-24A1-485C-8B30-D6A5D87987AD}"/>
          </ac:spMkLst>
        </pc:spChg>
        <pc:spChg chg="add del">
          <ac:chgData name="Long Lê Thành" userId="deba421b-2374-4cce-8e46-aa1e6dc1532f" providerId="ADAL" clId="{A66BDC95-B3CA-4048-B829-BF2CB0D2581A}" dt="2023-03-28T04:14:16.766" v="3872" actId="26606"/>
          <ac:spMkLst>
            <pc:docMk/>
            <pc:sldMk cId="2260136604" sldId="294"/>
            <ac:spMk id="5137" creationId="{9A97C86A-04D6-40F7-AE84-31AB43E6A846}"/>
          </ac:spMkLst>
        </pc:spChg>
        <pc:spChg chg="add del">
          <ac:chgData name="Long Lê Thành" userId="deba421b-2374-4cce-8e46-aa1e6dc1532f" providerId="ADAL" clId="{A66BDC95-B3CA-4048-B829-BF2CB0D2581A}" dt="2023-03-28T04:14:16.766" v="3872" actId="26606"/>
          <ac:spMkLst>
            <pc:docMk/>
            <pc:sldMk cId="2260136604" sldId="294"/>
            <ac:spMk id="5139" creationId="{FF9F2414-84E8-453E-B1F3-389FDE8192D9}"/>
          </ac:spMkLst>
        </pc:spChg>
        <pc:spChg chg="add del">
          <ac:chgData name="Long Lê Thành" userId="deba421b-2374-4cce-8e46-aa1e6dc1532f" providerId="ADAL" clId="{A66BDC95-B3CA-4048-B829-BF2CB0D2581A}" dt="2023-03-28T04:14:16.766" v="3872" actId="26606"/>
          <ac:spMkLst>
            <pc:docMk/>
            <pc:sldMk cId="2260136604" sldId="294"/>
            <ac:spMk id="5141" creationId="{3ECA69A1-7536-43AC-85EF-C7106179F5ED}"/>
          </ac:spMkLst>
        </pc:spChg>
        <pc:spChg chg="add del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46" creationId="{86FF76B9-219D-4469-AF87-0236D29032F1}"/>
          </ac:spMkLst>
        </pc:spChg>
        <pc:spChg chg="add del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52" creationId="{2E80C965-DB6D-4F81-9E9E-B027384D0BD6}"/>
          </ac:spMkLst>
        </pc:spChg>
        <pc:spChg chg="add del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54" creationId="{633C5E46-DAC5-4661-9C87-22B08E2A512F}"/>
          </ac:spMkLst>
        </pc:spChg>
        <pc:spChg chg="add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59" creationId="{F3060C83-F051-4F0E-ABAD-AA0DFC48B218}"/>
          </ac:spMkLst>
        </pc:spChg>
        <pc:spChg chg="add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61" creationId="{83C98ABE-055B-441F-B07E-44F97F083C39}"/>
          </ac:spMkLst>
        </pc:spChg>
        <pc:spChg chg="add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63" creationId="{29FDB030-9B49-4CED-8CCD-4D99382388AC}"/>
          </ac:spMkLst>
        </pc:spChg>
        <pc:spChg chg="add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65" creationId="{3783CA14-24A1-485C-8B30-D6A5D87987AD}"/>
          </ac:spMkLst>
        </pc:spChg>
        <pc:spChg chg="add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67" creationId="{9A97C86A-04D6-40F7-AE84-31AB43E6A846}"/>
          </ac:spMkLst>
        </pc:spChg>
        <pc:spChg chg="add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69" creationId="{FF9F2414-84E8-453E-B1F3-389FDE8192D9}"/>
          </ac:spMkLst>
        </pc:spChg>
        <pc:spChg chg="add">
          <ac:chgData name="Long Lê Thành" userId="deba421b-2374-4cce-8e46-aa1e6dc1532f" providerId="ADAL" clId="{A66BDC95-B3CA-4048-B829-BF2CB0D2581A}" dt="2023-03-28T04:14:22.047" v="3875" actId="26606"/>
          <ac:spMkLst>
            <pc:docMk/>
            <pc:sldMk cId="2260136604" sldId="294"/>
            <ac:spMk id="5171" creationId="{3ECA69A1-7536-43AC-85EF-C7106179F5ED}"/>
          </ac:spMkLst>
        </pc:spChg>
        <pc:grpChg chg="add del">
          <ac:chgData name="Long Lê Thành" userId="deba421b-2374-4cce-8e46-aa1e6dc1532f" providerId="ADAL" clId="{A66BDC95-B3CA-4048-B829-BF2CB0D2581A}" dt="2023-03-28T04:14:22.047" v="3875" actId="26606"/>
          <ac:grpSpMkLst>
            <pc:docMk/>
            <pc:sldMk cId="2260136604" sldId="294"/>
            <ac:grpSpMk id="5148" creationId="{DB88BD78-87E1-424D-B479-C37D8E41B12E}"/>
          </ac:grpSpMkLst>
        </pc:grpChg>
        <pc:picChg chg="add mod">
          <ac:chgData name="Long Lê Thành" userId="deba421b-2374-4cce-8e46-aa1e6dc1532f" providerId="ADAL" clId="{A66BDC95-B3CA-4048-B829-BF2CB0D2581A}" dt="2023-03-28T05:44:58.092" v="5202" actId="1076"/>
          <ac:picMkLst>
            <pc:docMk/>
            <pc:sldMk cId="2260136604" sldId="294"/>
            <ac:picMk id="10" creationId="{507B5F48-0EE8-ABC6-1876-5D25394891B4}"/>
          </ac:picMkLst>
        </pc:picChg>
        <pc:picChg chg="add del mod">
          <ac:chgData name="Long Lê Thành" userId="deba421b-2374-4cce-8e46-aa1e6dc1532f" providerId="ADAL" clId="{A66BDC95-B3CA-4048-B829-BF2CB0D2581A}" dt="2023-03-28T04:13:52.265" v="3862"/>
          <ac:picMkLst>
            <pc:docMk/>
            <pc:sldMk cId="2260136604" sldId="294"/>
            <ac:picMk id="5122" creationId="{7A1F72BE-63AA-6A23-E7AE-DDA2EBEA30CD}"/>
          </ac:picMkLst>
        </pc:picChg>
        <pc:picChg chg="add mod">
          <ac:chgData name="Long Lê Thành" userId="deba421b-2374-4cce-8e46-aa1e6dc1532f" providerId="ADAL" clId="{A66BDC95-B3CA-4048-B829-BF2CB0D2581A}" dt="2023-03-28T04:17:07.152" v="3944" actId="14100"/>
          <ac:picMkLst>
            <pc:docMk/>
            <pc:sldMk cId="2260136604" sldId="294"/>
            <ac:picMk id="5124" creationId="{7A1F72BE-63AA-6A23-E7AE-DDA2EBEA30CD}"/>
          </ac:picMkLst>
        </pc:picChg>
      </pc:sldChg>
      <pc:sldChg chg="addSp delSp modSp new mod modTransition modClrScheme chgLayout">
        <pc:chgData name="Long Lê Thành" userId="deba421b-2374-4cce-8e46-aa1e6dc1532f" providerId="ADAL" clId="{A66BDC95-B3CA-4048-B829-BF2CB0D2581A}" dt="2023-03-28T06:30:13.413" v="5902"/>
        <pc:sldMkLst>
          <pc:docMk/>
          <pc:sldMk cId="2980982181" sldId="295"/>
        </pc:sldMkLst>
        <pc:spChg chg="del mod ord">
          <ac:chgData name="Long Lê Thành" userId="deba421b-2374-4cce-8e46-aa1e6dc1532f" providerId="ADAL" clId="{A66BDC95-B3CA-4048-B829-BF2CB0D2581A}" dt="2023-03-28T05:46:16.473" v="5214" actId="700"/>
          <ac:spMkLst>
            <pc:docMk/>
            <pc:sldMk cId="2980982181" sldId="295"/>
            <ac:spMk id="2" creationId="{B1E774D8-B40C-52EF-DEA7-5C16CB2BC0FE}"/>
          </ac:spMkLst>
        </pc:spChg>
        <pc:spChg chg="del mod ord">
          <ac:chgData name="Long Lê Thành" userId="deba421b-2374-4cce-8e46-aa1e6dc1532f" providerId="ADAL" clId="{A66BDC95-B3CA-4048-B829-BF2CB0D2581A}" dt="2023-03-28T05:46:16.473" v="5214" actId="700"/>
          <ac:spMkLst>
            <pc:docMk/>
            <pc:sldMk cId="2980982181" sldId="295"/>
            <ac:spMk id="3" creationId="{A817A45B-7FF3-20CA-651B-B7DDE5A99483}"/>
          </ac:spMkLst>
        </pc:spChg>
        <pc:spChg chg="mod ord">
          <ac:chgData name="Long Lê Thành" userId="deba421b-2374-4cce-8e46-aa1e6dc1532f" providerId="ADAL" clId="{A66BDC95-B3CA-4048-B829-BF2CB0D2581A}" dt="2023-03-28T05:46:16.473" v="5214" actId="700"/>
          <ac:spMkLst>
            <pc:docMk/>
            <pc:sldMk cId="2980982181" sldId="295"/>
            <ac:spMk id="4" creationId="{7EE8F20D-209F-7149-4541-33396C770BF9}"/>
          </ac:spMkLst>
        </pc:spChg>
        <pc:spChg chg="mod ord">
          <ac:chgData name="Long Lê Thành" userId="deba421b-2374-4cce-8e46-aa1e6dc1532f" providerId="ADAL" clId="{A66BDC95-B3CA-4048-B829-BF2CB0D2581A}" dt="2023-03-28T05:46:16.473" v="5214" actId="700"/>
          <ac:spMkLst>
            <pc:docMk/>
            <pc:sldMk cId="2980982181" sldId="295"/>
            <ac:spMk id="5" creationId="{2F3C5110-23D1-B32E-463B-E320A61D778A}"/>
          </ac:spMkLst>
        </pc:spChg>
        <pc:spChg chg="mod ord">
          <ac:chgData name="Long Lê Thành" userId="deba421b-2374-4cce-8e46-aa1e6dc1532f" providerId="ADAL" clId="{A66BDC95-B3CA-4048-B829-BF2CB0D2581A}" dt="2023-03-28T05:46:16.473" v="5214" actId="700"/>
          <ac:spMkLst>
            <pc:docMk/>
            <pc:sldMk cId="2980982181" sldId="295"/>
            <ac:spMk id="6" creationId="{410E02FF-13B0-D7F8-562A-32FEA9E98F79}"/>
          </ac:spMkLst>
        </pc:spChg>
        <pc:spChg chg="add mod ord">
          <ac:chgData name="Long Lê Thành" userId="deba421b-2374-4cce-8e46-aa1e6dc1532f" providerId="ADAL" clId="{A66BDC95-B3CA-4048-B829-BF2CB0D2581A}" dt="2023-03-28T05:46:22.009" v="5220" actId="20577"/>
          <ac:spMkLst>
            <pc:docMk/>
            <pc:sldMk cId="2980982181" sldId="295"/>
            <ac:spMk id="7" creationId="{4A02384A-1B18-4DD9-4402-63285A9A8383}"/>
          </ac:spMkLst>
        </pc:spChg>
        <pc:spChg chg="add mod ord">
          <ac:chgData name="Long Lê Thành" userId="deba421b-2374-4cce-8e46-aa1e6dc1532f" providerId="ADAL" clId="{A66BDC95-B3CA-4048-B829-BF2CB0D2581A}" dt="2023-03-28T05:46:16.473" v="5214" actId="700"/>
          <ac:spMkLst>
            <pc:docMk/>
            <pc:sldMk cId="2980982181" sldId="295"/>
            <ac:spMk id="8" creationId="{C4B470F3-3B9E-F41C-345C-7242E7D42DAC}"/>
          </ac:spMkLst>
        </pc:spChg>
      </pc:sldChg>
      <pc:sldChg chg="addSp delSp modSp new mod modTransition modClrScheme chgLayout">
        <pc:chgData name="Long Lê Thành" userId="deba421b-2374-4cce-8e46-aa1e6dc1532f" providerId="ADAL" clId="{A66BDC95-B3CA-4048-B829-BF2CB0D2581A}" dt="2023-03-28T08:39:59.743" v="7639" actId="1076"/>
        <pc:sldMkLst>
          <pc:docMk/>
          <pc:sldMk cId="3291312030" sldId="296"/>
        </pc:sldMkLst>
        <pc:spChg chg="del">
          <ac:chgData name="Long Lê Thành" userId="deba421b-2374-4cce-8e46-aa1e6dc1532f" providerId="ADAL" clId="{A66BDC95-B3CA-4048-B829-BF2CB0D2581A}" dt="2023-03-28T06:00:14.595" v="5229" actId="478"/>
          <ac:spMkLst>
            <pc:docMk/>
            <pc:sldMk cId="3291312030" sldId="296"/>
            <ac:spMk id="2" creationId="{65951EF8-CF0D-B937-74BD-5229B90B2ACF}"/>
          </ac:spMkLst>
        </pc:spChg>
        <pc:spChg chg="del mod">
          <ac:chgData name="Long Lê Thành" userId="deba421b-2374-4cce-8e46-aa1e6dc1532f" providerId="ADAL" clId="{A66BDC95-B3CA-4048-B829-BF2CB0D2581A}" dt="2023-03-28T06:01:24.223" v="5365" actId="478"/>
          <ac:spMkLst>
            <pc:docMk/>
            <pc:sldMk cId="3291312030" sldId="296"/>
            <ac:spMk id="3" creationId="{D2AFA564-F3E9-4B19-2B29-ED0BF5A91AA5}"/>
          </ac:spMkLst>
        </pc:spChg>
        <pc:spChg chg="del mod">
          <ac:chgData name="Long Lê Thành" userId="deba421b-2374-4cce-8e46-aa1e6dc1532f" providerId="ADAL" clId="{A66BDC95-B3CA-4048-B829-BF2CB0D2581A}" dt="2023-03-28T06:01:46.489" v="5370" actId="478"/>
          <ac:spMkLst>
            <pc:docMk/>
            <pc:sldMk cId="3291312030" sldId="296"/>
            <ac:spMk id="4" creationId="{B530DA96-DBD6-AB19-EA46-CF11E80EED2B}"/>
          </ac:spMkLst>
        </pc:spChg>
        <pc:spChg chg="mod">
          <ac:chgData name="Long Lê Thành" userId="deba421b-2374-4cce-8e46-aa1e6dc1532f" providerId="ADAL" clId="{A66BDC95-B3CA-4048-B829-BF2CB0D2581A}" dt="2023-03-28T06:01:44.185" v="5369"/>
          <ac:spMkLst>
            <pc:docMk/>
            <pc:sldMk cId="3291312030" sldId="296"/>
            <ac:spMk id="5" creationId="{1724F011-A5BC-6997-D9A9-7010E6895BF3}"/>
          </ac:spMkLst>
        </pc:spChg>
        <pc:spChg chg="mod">
          <ac:chgData name="Long Lê Thành" userId="deba421b-2374-4cce-8e46-aa1e6dc1532f" providerId="ADAL" clId="{A66BDC95-B3CA-4048-B829-BF2CB0D2581A}" dt="2023-03-28T06:00:27.612" v="5237" actId="26606"/>
          <ac:spMkLst>
            <pc:docMk/>
            <pc:sldMk cId="3291312030" sldId="296"/>
            <ac:spMk id="6" creationId="{340954EF-B2F5-5015-7190-21878AF57589}"/>
          </ac:spMkLst>
        </pc:spChg>
        <pc:spChg chg="add mod ord">
          <ac:chgData name="Long Lê Thành" userId="deba421b-2374-4cce-8e46-aa1e6dc1532f" providerId="ADAL" clId="{A66BDC95-B3CA-4048-B829-BF2CB0D2581A}" dt="2023-03-28T06:01:22.170" v="5364" actId="1076"/>
          <ac:spMkLst>
            <pc:docMk/>
            <pc:sldMk cId="3291312030" sldId="296"/>
            <ac:spMk id="7" creationId="{F9F7A539-71B4-4A10-EC0C-4AE1E7917AD1}"/>
          </ac:spMkLst>
        </pc:spChg>
        <pc:spChg chg="add mod">
          <ac:chgData name="Long Lê Thành" userId="deba421b-2374-4cce-8e46-aa1e6dc1532f" providerId="ADAL" clId="{A66BDC95-B3CA-4048-B829-BF2CB0D2581A}" dt="2023-03-28T08:39:59.743" v="7639" actId="1076"/>
          <ac:spMkLst>
            <pc:docMk/>
            <pc:sldMk cId="3291312030" sldId="296"/>
            <ac:spMk id="9" creationId="{F2C8E6DF-4C07-26E6-06F3-5AB649960C5A}"/>
          </ac:spMkLst>
        </pc:spChg>
        <pc:spChg chg="add mod">
          <ac:chgData name="Long Lê Thành" userId="deba421b-2374-4cce-8e46-aa1e6dc1532f" providerId="ADAL" clId="{A66BDC95-B3CA-4048-B829-BF2CB0D2581A}" dt="2023-03-28T06:00:27.612" v="5237" actId="26606"/>
          <ac:spMkLst>
            <pc:docMk/>
            <pc:sldMk cId="3291312030" sldId="296"/>
            <ac:spMk id="12" creationId="{03A8B2CF-3BCE-85EE-0816-BB4A96370EC7}"/>
          </ac:spMkLst>
        </pc:spChg>
        <pc:spChg chg="add mod">
          <ac:chgData name="Long Lê Thành" userId="deba421b-2374-4cce-8e46-aa1e6dc1532f" providerId="ADAL" clId="{A66BDC95-B3CA-4048-B829-BF2CB0D2581A}" dt="2023-03-28T06:00:27.612" v="5237" actId="26606"/>
          <ac:spMkLst>
            <pc:docMk/>
            <pc:sldMk cId="3291312030" sldId="296"/>
            <ac:spMk id="14" creationId="{62D5317B-AB43-6921-07F3-E54F3BDDD4D7}"/>
          </ac:spMkLst>
        </pc:spChg>
      </pc:sldChg>
      <pc:sldChg chg="modSp add mod ord modAnim">
        <pc:chgData name="Long Lê Thành" userId="deba421b-2374-4cce-8e46-aa1e6dc1532f" providerId="ADAL" clId="{A66BDC95-B3CA-4048-B829-BF2CB0D2581A}" dt="2023-03-28T08:16:54.197" v="7166"/>
        <pc:sldMkLst>
          <pc:docMk/>
          <pc:sldMk cId="102145140" sldId="297"/>
        </pc:sldMkLst>
        <pc:spChg chg="mod">
          <ac:chgData name="Long Lê Thành" userId="deba421b-2374-4cce-8e46-aa1e6dc1532f" providerId="ADAL" clId="{A66BDC95-B3CA-4048-B829-BF2CB0D2581A}" dt="2023-03-28T06:43:48.178" v="6073"/>
          <ac:spMkLst>
            <pc:docMk/>
            <pc:sldMk cId="102145140" sldId="297"/>
            <ac:spMk id="16" creationId="{C92CEF77-C2D6-09FE-98EE-7B3444D61B24}"/>
          </ac:spMkLst>
        </pc:spChg>
      </pc:sldChg>
      <pc:sldChg chg="new del">
        <pc:chgData name="Long Lê Thành" userId="deba421b-2374-4cce-8e46-aa1e6dc1532f" providerId="ADAL" clId="{A66BDC95-B3CA-4048-B829-BF2CB0D2581A}" dt="2023-03-28T06:04:34.635" v="5410" actId="2696"/>
        <pc:sldMkLst>
          <pc:docMk/>
          <pc:sldMk cId="3139510823" sldId="297"/>
        </pc:sldMkLst>
      </pc:sldChg>
      <pc:sldChg chg="addSp delSp modSp new mod modClrScheme chgLayout">
        <pc:chgData name="Long Lê Thành" userId="deba421b-2374-4cce-8e46-aa1e6dc1532f" providerId="ADAL" clId="{A66BDC95-B3CA-4048-B829-BF2CB0D2581A}" dt="2023-03-28T06:44:17.025" v="6087" actId="20577"/>
        <pc:sldMkLst>
          <pc:docMk/>
          <pc:sldMk cId="3033810625" sldId="298"/>
        </pc:sldMkLst>
        <pc:spChg chg="del">
          <ac:chgData name="Long Lê Thành" userId="deba421b-2374-4cce-8e46-aa1e6dc1532f" providerId="ADAL" clId="{A66BDC95-B3CA-4048-B829-BF2CB0D2581A}" dt="2023-03-28T06:43:04.110" v="6009" actId="26606"/>
          <ac:spMkLst>
            <pc:docMk/>
            <pc:sldMk cId="3033810625" sldId="298"/>
            <ac:spMk id="2" creationId="{E14781AD-D684-4BF2-EF12-F4DB7D3775E7}"/>
          </ac:spMkLst>
        </pc:spChg>
        <pc:spChg chg="del">
          <ac:chgData name="Long Lê Thành" userId="deba421b-2374-4cce-8e46-aa1e6dc1532f" providerId="ADAL" clId="{A66BDC95-B3CA-4048-B829-BF2CB0D2581A}" dt="2023-03-28T06:43:04.110" v="6009" actId="26606"/>
          <ac:spMkLst>
            <pc:docMk/>
            <pc:sldMk cId="3033810625" sldId="298"/>
            <ac:spMk id="3" creationId="{E498ABC4-7381-4F3A-5FF7-973806A3154F}"/>
          </ac:spMkLst>
        </pc:spChg>
        <pc:spChg chg="del mod">
          <ac:chgData name="Long Lê Thành" userId="deba421b-2374-4cce-8e46-aa1e6dc1532f" providerId="ADAL" clId="{A66BDC95-B3CA-4048-B829-BF2CB0D2581A}" dt="2023-03-28T06:43:53.460" v="6075" actId="478"/>
          <ac:spMkLst>
            <pc:docMk/>
            <pc:sldMk cId="3033810625" sldId="298"/>
            <ac:spMk id="4" creationId="{421CA86A-15F3-C90F-173B-8202B054F7DE}"/>
          </ac:spMkLst>
        </pc:spChg>
        <pc:spChg chg="mod">
          <ac:chgData name="Long Lê Thành" userId="deba421b-2374-4cce-8e46-aa1e6dc1532f" providerId="ADAL" clId="{A66BDC95-B3CA-4048-B829-BF2CB0D2581A}" dt="2023-03-28T06:43:51.209" v="6074"/>
          <ac:spMkLst>
            <pc:docMk/>
            <pc:sldMk cId="3033810625" sldId="298"/>
            <ac:spMk id="5" creationId="{C2AA5624-601B-D396-AE1E-242D255ED853}"/>
          </ac:spMkLst>
        </pc:spChg>
        <pc:spChg chg="mod">
          <ac:chgData name="Long Lê Thành" userId="deba421b-2374-4cce-8e46-aa1e6dc1532f" providerId="ADAL" clId="{A66BDC95-B3CA-4048-B829-BF2CB0D2581A}" dt="2023-03-28T06:43:04.110" v="6009" actId="26606"/>
          <ac:spMkLst>
            <pc:docMk/>
            <pc:sldMk cId="3033810625" sldId="298"/>
            <ac:spMk id="6" creationId="{15B34381-C2C6-C8B7-FC87-22278DC659C1}"/>
          </ac:spMkLst>
        </pc:spChg>
        <pc:spChg chg="add del mod">
          <ac:chgData name="Long Lê Thành" userId="deba421b-2374-4cce-8e46-aa1e6dc1532f" providerId="ADAL" clId="{A66BDC95-B3CA-4048-B829-BF2CB0D2581A}" dt="2023-03-28T06:43:36.206" v="6071" actId="478"/>
          <ac:spMkLst>
            <pc:docMk/>
            <pc:sldMk cId="3033810625" sldId="298"/>
            <ac:spMk id="8" creationId="{04C7C6E1-AE0A-C2F2-FC9C-6414A5C826F5}"/>
          </ac:spMkLst>
        </pc:spChg>
        <pc:spChg chg="add del mod">
          <ac:chgData name="Long Lê Thành" userId="deba421b-2374-4cce-8e46-aa1e6dc1532f" providerId="ADAL" clId="{A66BDC95-B3CA-4048-B829-BF2CB0D2581A}" dt="2023-03-28T06:44:17.025" v="6087" actId="20577"/>
          <ac:spMkLst>
            <pc:docMk/>
            <pc:sldMk cId="3033810625" sldId="298"/>
            <ac:spMk id="11" creationId="{F85C6F78-BAB1-80B9-4296-679AA283F6ED}"/>
          </ac:spMkLst>
        </pc:spChg>
        <pc:spChg chg="add mod">
          <ac:chgData name="Long Lê Thành" userId="deba421b-2374-4cce-8e46-aa1e6dc1532f" providerId="ADAL" clId="{A66BDC95-B3CA-4048-B829-BF2CB0D2581A}" dt="2023-03-28T06:43:04.110" v="6009" actId="26606"/>
          <ac:spMkLst>
            <pc:docMk/>
            <pc:sldMk cId="3033810625" sldId="298"/>
            <ac:spMk id="13" creationId="{BA03E0C1-979B-B21F-AF9D-C3C44B00418D}"/>
          </ac:spMkLst>
        </pc:spChg>
        <pc:spChg chg="add del mod">
          <ac:chgData name="Long Lê Thành" userId="deba421b-2374-4cce-8e46-aa1e6dc1532f" providerId="ADAL" clId="{A66BDC95-B3CA-4048-B829-BF2CB0D2581A}" dt="2023-03-28T06:43:38.680" v="6072" actId="478"/>
          <ac:spMkLst>
            <pc:docMk/>
            <pc:sldMk cId="3033810625" sldId="298"/>
            <ac:spMk id="15" creationId="{8B50D3F6-E976-73DA-77CE-E9098E1637DA}"/>
          </ac:spMkLst>
        </pc:spChg>
        <pc:spChg chg="add mod">
          <ac:chgData name="Long Lê Thành" userId="deba421b-2374-4cce-8e46-aa1e6dc1532f" providerId="ADAL" clId="{A66BDC95-B3CA-4048-B829-BF2CB0D2581A}" dt="2023-03-28T06:43:04.110" v="6009" actId="26606"/>
          <ac:spMkLst>
            <pc:docMk/>
            <pc:sldMk cId="3033810625" sldId="298"/>
            <ac:spMk id="17" creationId="{BBFA5382-1265-3213-3F63-391074F71DF5}"/>
          </ac:spMkLst>
        </pc:spChg>
      </pc:sldChg>
      <pc:sldChg chg="addSp delSp modSp new mod modClrScheme chgLayout">
        <pc:chgData name="Long Lê Thành" userId="deba421b-2374-4cce-8e46-aa1e6dc1532f" providerId="ADAL" clId="{A66BDC95-B3CA-4048-B829-BF2CB0D2581A}" dt="2023-03-28T06:45:14.231" v="6121" actId="113"/>
        <pc:sldMkLst>
          <pc:docMk/>
          <pc:sldMk cId="1132924458" sldId="299"/>
        </pc:sldMkLst>
        <pc:spChg chg="del">
          <ac:chgData name="Long Lê Thành" userId="deba421b-2374-4cce-8e46-aa1e6dc1532f" providerId="ADAL" clId="{A66BDC95-B3CA-4048-B829-BF2CB0D2581A}" dt="2023-03-28T06:44:39.901" v="6089" actId="26606"/>
          <ac:spMkLst>
            <pc:docMk/>
            <pc:sldMk cId="1132924458" sldId="299"/>
            <ac:spMk id="2" creationId="{2E43F8EF-9537-A72D-763C-BB72BF1DF25E}"/>
          </ac:spMkLst>
        </pc:spChg>
        <pc:spChg chg="del">
          <ac:chgData name="Long Lê Thành" userId="deba421b-2374-4cce-8e46-aa1e6dc1532f" providerId="ADAL" clId="{A66BDC95-B3CA-4048-B829-BF2CB0D2581A}" dt="2023-03-28T06:44:39.901" v="6089" actId="26606"/>
          <ac:spMkLst>
            <pc:docMk/>
            <pc:sldMk cId="1132924458" sldId="299"/>
            <ac:spMk id="3" creationId="{000D9BA0-0AE2-90CC-3C6E-81865B60362F}"/>
          </ac:spMkLst>
        </pc:spChg>
        <pc:spChg chg="add mod">
          <ac:chgData name="Long Lê Thành" userId="deba421b-2374-4cce-8e46-aa1e6dc1532f" providerId="ADAL" clId="{A66BDC95-B3CA-4048-B829-BF2CB0D2581A}" dt="2023-03-28T06:45:14.231" v="6121" actId="113"/>
          <ac:spMkLst>
            <pc:docMk/>
            <pc:sldMk cId="1132924458" sldId="299"/>
            <ac:spMk id="8" creationId="{26803D3F-B3B9-D762-4FE3-39DCEBC42BB0}"/>
          </ac:spMkLst>
        </pc:spChg>
        <pc:spChg chg="add mod">
          <ac:chgData name="Long Lê Thành" userId="deba421b-2374-4cce-8e46-aa1e6dc1532f" providerId="ADAL" clId="{A66BDC95-B3CA-4048-B829-BF2CB0D2581A}" dt="2023-03-28T06:44:39.901" v="6089" actId="26606"/>
          <ac:spMkLst>
            <pc:docMk/>
            <pc:sldMk cId="1132924458" sldId="299"/>
            <ac:spMk id="10" creationId="{93A92C81-8DA9-7081-76C6-2ECFF14335DC}"/>
          </ac:spMkLst>
        </pc:spChg>
        <pc:spChg chg="add del mod">
          <ac:chgData name="Long Lê Thành" userId="deba421b-2374-4cce-8e46-aa1e6dc1532f" providerId="ADAL" clId="{A66BDC95-B3CA-4048-B829-BF2CB0D2581A}" dt="2023-03-28T06:45:07.488" v="6118" actId="478"/>
          <ac:spMkLst>
            <pc:docMk/>
            <pc:sldMk cId="1132924458" sldId="299"/>
            <ac:spMk id="12" creationId="{824ABCAF-F325-8BCD-ADC6-C9BA9AABCFE1}"/>
          </ac:spMkLst>
        </pc:spChg>
        <pc:spChg chg="add mod">
          <ac:chgData name="Long Lê Thành" userId="deba421b-2374-4cce-8e46-aa1e6dc1532f" providerId="ADAL" clId="{A66BDC95-B3CA-4048-B829-BF2CB0D2581A}" dt="2023-03-28T06:44:39.901" v="6089" actId="26606"/>
          <ac:spMkLst>
            <pc:docMk/>
            <pc:sldMk cId="1132924458" sldId="299"/>
            <ac:spMk id="14" creationId="{842F5F65-AF22-5E16-35BF-606C448E13A9}"/>
          </ac:spMkLst>
        </pc:spChg>
        <pc:spChg chg="add del mod">
          <ac:chgData name="Long Lê Thành" userId="deba421b-2374-4cce-8e46-aa1e6dc1532f" providerId="ADAL" clId="{A66BDC95-B3CA-4048-B829-BF2CB0D2581A}" dt="2023-03-28T06:44:49.870" v="6116" actId="478"/>
          <ac:spMkLst>
            <pc:docMk/>
            <pc:sldMk cId="1132924458" sldId="299"/>
            <ac:spMk id="16" creationId="{7969D179-5C3B-03DB-2397-016B8A56A80C}"/>
          </ac:spMkLst>
        </pc:spChg>
        <pc:spChg chg="add mod">
          <ac:chgData name="Long Lê Thành" userId="deba421b-2374-4cce-8e46-aa1e6dc1532f" providerId="ADAL" clId="{A66BDC95-B3CA-4048-B829-BF2CB0D2581A}" dt="2023-03-28T06:45:04.311" v="6117"/>
          <ac:spMkLst>
            <pc:docMk/>
            <pc:sldMk cId="1132924458" sldId="299"/>
            <ac:spMk id="18" creationId="{2F32ECC0-9074-F5CC-F8D6-85FCFD43C242}"/>
          </ac:spMkLst>
        </pc:spChg>
        <pc:spChg chg="add mod">
          <ac:chgData name="Long Lê Thành" userId="deba421b-2374-4cce-8e46-aa1e6dc1532f" providerId="ADAL" clId="{A66BDC95-B3CA-4048-B829-BF2CB0D2581A}" dt="2023-03-28T06:44:39.901" v="6089" actId="26606"/>
          <ac:spMkLst>
            <pc:docMk/>
            <pc:sldMk cId="1132924458" sldId="299"/>
            <ac:spMk id="20" creationId="{77AD0AEB-C3F3-6F0C-0D86-7B1AB5666E72}"/>
          </ac:spMkLst>
        </pc:spChg>
      </pc:sldChg>
      <pc:sldChg chg="addSp delSp modSp add mod delAnim modAnim modShow">
        <pc:chgData name="Long Lê Thành" userId="deba421b-2374-4cce-8e46-aa1e6dc1532f" providerId="ADAL" clId="{A66BDC95-B3CA-4048-B829-BF2CB0D2581A}" dt="2023-03-28T06:57:02.004" v="6168" actId="1076"/>
        <pc:sldMkLst>
          <pc:docMk/>
          <pc:sldMk cId="3083978847" sldId="300"/>
        </pc:sldMkLst>
        <pc:spChg chg="mod">
          <ac:chgData name="Long Lê Thành" userId="deba421b-2374-4cce-8e46-aa1e6dc1532f" providerId="ADAL" clId="{A66BDC95-B3CA-4048-B829-BF2CB0D2581A}" dt="2023-03-28T06:55:11.142" v="6155" actId="1076"/>
          <ac:spMkLst>
            <pc:docMk/>
            <pc:sldMk cId="3083978847" sldId="300"/>
            <ac:spMk id="15" creationId="{671EFB43-D261-8FEE-43C8-728D64365417}"/>
          </ac:spMkLst>
        </pc:spChg>
        <pc:spChg chg="mod">
          <ac:chgData name="Long Lê Thành" userId="deba421b-2374-4cce-8e46-aa1e6dc1532f" providerId="ADAL" clId="{A66BDC95-B3CA-4048-B829-BF2CB0D2581A}" dt="2023-03-28T06:55:13.815" v="6156" actId="1076"/>
          <ac:spMkLst>
            <pc:docMk/>
            <pc:sldMk cId="3083978847" sldId="300"/>
            <ac:spMk id="16" creationId="{23C5A028-81F0-1511-1C2C-D523720640F5}"/>
          </ac:spMkLst>
        </pc:spChg>
        <pc:spChg chg="del mod">
          <ac:chgData name="Long Lê Thành" userId="deba421b-2374-4cce-8e46-aa1e6dc1532f" providerId="ADAL" clId="{A66BDC95-B3CA-4048-B829-BF2CB0D2581A}" dt="2023-03-28T06:54:15.557" v="6136" actId="478"/>
          <ac:spMkLst>
            <pc:docMk/>
            <pc:sldMk cId="3083978847" sldId="300"/>
            <ac:spMk id="17" creationId="{E472267F-5B77-126B-8D3D-C9D627EEA84A}"/>
          </ac:spMkLst>
        </pc:spChg>
        <pc:spChg chg="del">
          <ac:chgData name="Long Lê Thành" userId="deba421b-2374-4cce-8e46-aa1e6dc1532f" providerId="ADAL" clId="{A66BDC95-B3CA-4048-B829-BF2CB0D2581A}" dt="2023-03-28T06:54:12.016" v="6133" actId="478"/>
          <ac:spMkLst>
            <pc:docMk/>
            <pc:sldMk cId="3083978847" sldId="300"/>
            <ac:spMk id="19" creationId="{5ED74C94-C18A-D049-F090-B343B460DCBF}"/>
          </ac:spMkLst>
        </pc:spChg>
        <pc:spChg chg="del">
          <ac:chgData name="Long Lê Thành" userId="deba421b-2374-4cce-8e46-aa1e6dc1532f" providerId="ADAL" clId="{A66BDC95-B3CA-4048-B829-BF2CB0D2581A}" dt="2023-03-28T06:54:12.016" v="6133" actId="478"/>
          <ac:spMkLst>
            <pc:docMk/>
            <pc:sldMk cId="3083978847" sldId="300"/>
            <ac:spMk id="21" creationId="{BBE7A15C-6A4D-742C-3F0D-543B20A6AF8A}"/>
          </ac:spMkLst>
        </pc:spChg>
        <pc:spChg chg="del">
          <ac:chgData name="Long Lê Thành" userId="deba421b-2374-4cce-8e46-aa1e6dc1532f" providerId="ADAL" clId="{A66BDC95-B3CA-4048-B829-BF2CB0D2581A}" dt="2023-03-28T06:54:12.016" v="6133" actId="478"/>
          <ac:spMkLst>
            <pc:docMk/>
            <pc:sldMk cId="3083978847" sldId="300"/>
            <ac:spMk id="23" creationId="{0B8725AA-77F6-AC3F-9A29-64ECEBAD4883}"/>
          </ac:spMkLst>
        </pc:spChg>
        <pc:spChg chg="del">
          <ac:chgData name="Long Lê Thành" userId="deba421b-2374-4cce-8e46-aa1e6dc1532f" providerId="ADAL" clId="{A66BDC95-B3CA-4048-B829-BF2CB0D2581A}" dt="2023-03-28T06:54:12.016" v="6133" actId="478"/>
          <ac:spMkLst>
            <pc:docMk/>
            <pc:sldMk cId="3083978847" sldId="300"/>
            <ac:spMk id="25" creationId="{88699A57-B2E6-A3B9-A0F2-F447FFAA7036}"/>
          </ac:spMkLst>
        </pc:spChg>
        <pc:spChg chg="del">
          <ac:chgData name="Long Lê Thành" userId="deba421b-2374-4cce-8e46-aa1e6dc1532f" providerId="ADAL" clId="{A66BDC95-B3CA-4048-B829-BF2CB0D2581A}" dt="2023-03-28T06:54:12.016" v="6133" actId="478"/>
          <ac:spMkLst>
            <pc:docMk/>
            <pc:sldMk cId="3083978847" sldId="300"/>
            <ac:spMk id="27" creationId="{115CEDE9-2A90-6A08-847E-4D6DABD6B82F}"/>
          </ac:spMkLst>
        </pc:spChg>
        <pc:spChg chg="del">
          <ac:chgData name="Long Lê Thành" userId="deba421b-2374-4cce-8e46-aa1e6dc1532f" providerId="ADAL" clId="{A66BDC95-B3CA-4048-B829-BF2CB0D2581A}" dt="2023-03-28T06:54:14.627" v="6135" actId="478"/>
          <ac:spMkLst>
            <pc:docMk/>
            <pc:sldMk cId="3083978847" sldId="300"/>
            <ac:spMk id="31" creationId="{837BF51B-6884-5F7C-9A1A-6B1B830B2E80}"/>
          </ac:spMkLst>
        </pc:spChg>
        <pc:spChg chg="del">
          <ac:chgData name="Long Lê Thành" userId="deba421b-2374-4cce-8e46-aa1e6dc1532f" providerId="ADAL" clId="{A66BDC95-B3CA-4048-B829-BF2CB0D2581A}" dt="2023-03-28T06:54:12.016" v="6133" actId="478"/>
          <ac:spMkLst>
            <pc:docMk/>
            <pc:sldMk cId="3083978847" sldId="300"/>
            <ac:spMk id="36" creationId="{88EF402B-E76E-612B-CE8F-E7D8376F8544}"/>
          </ac:spMkLst>
        </pc:spChg>
        <pc:spChg chg="del">
          <ac:chgData name="Long Lê Thành" userId="deba421b-2374-4cce-8e46-aa1e6dc1532f" providerId="ADAL" clId="{A66BDC95-B3CA-4048-B829-BF2CB0D2581A}" dt="2023-03-28T06:54:12.016" v="6133" actId="478"/>
          <ac:spMkLst>
            <pc:docMk/>
            <pc:sldMk cId="3083978847" sldId="300"/>
            <ac:spMk id="38" creationId="{9CD9F6BD-B37D-62E1-CB92-DF3F75DFC781}"/>
          </ac:spMkLst>
        </pc:spChg>
        <pc:spChg chg="del">
          <ac:chgData name="Long Lê Thành" userId="deba421b-2374-4cce-8e46-aa1e6dc1532f" providerId="ADAL" clId="{A66BDC95-B3CA-4048-B829-BF2CB0D2581A}" dt="2023-03-28T06:54:12.016" v="6133" actId="478"/>
          <ac:spMkLst>
            <pc:docMk/>
            <pc:sldMk cId="3083978847" sldId="300"/>
            <ac:spMk id="39" creationId="{848A610F-6685-5BBC-DAB6-3C64A1BF8F4C}"/>
          </ac:spMkLst>
        </pc:spChg>
        <pc:spChg chg="del">
          <ac:chgData name="Long Lê Thành" userId="deba421b-2374-4cce-8e46-aa1e6dc1532f" providerId="ADAL" clId="{A66BDC95-B3CA-4048-B829-BF2CB0D2581A}" dt="2023-03-28T06:54:17.125" v="6137" actId="478"/>
          <ac:spMkLst>
            <pc:docMk/>
            <pc:sldMk cId="3083978847" sldId="300"/>
            <ac:spMk id="47" creationId="{C3171091-302B-8DDA-3F2E-1190AFA59E09}"/>
          </ac:spMkLst>
        </pc:spChg>
        <pc:spChg chg="del">
          <ac:chgData name="Long Lê Thành" userId="deba421b-2374-4cce-8e46-aa1e6dc1532f" providerId="ADAL" clId="{A66BDC95-B3CA-4048-B829-BF2CB0D2581A}" dt="2023-03-28T06:54:17.751" v="6138" actId="478"/>
          <ac:spMkLst>
            <pc:docMk/>
            <pc:sldMk cId="3083978847" sldId="300"/>
            <ac:spMk id="48" creationId="{6BF29A07-84EA-C93D-D5E5-02EC62A5EF1B}"/>
          </ac:spMkLst>
        </pc:spChg>
        <pc:spChg chg="mod">
          <ac:chgData name="Long Lê Thành" userId="deba421b-2374-4cce-8e46-aa1e6dc1532f" providerId="ADAL" clId="{A66BDC95-B3CA-4048-B829-BF2CB0D2581A}" dt="2023-03-28T06:55:06.736" v="6152" actId="1076"/>
          <ac:spMkLst>
            <pc:docMk/>
            <pc:sldMk cId="3083978847" sldId="300"/>
            <ac:spMk id="76" creationId="{2A72CBB4-A402-DC58-4481-A3A02396D529}"/>
          </ac:spMkLst>
        </pc:spChg>
        <pc:spChg chg="del mod">
          <ac:chgData name="Long Lê Thành" userId="deba421b-2374-4cce-8e46-aa1e6dc1532f" providerId="ADAL" clId="{A66BDC95-B3CA-4048-B829-BF2CB0D2581A}" dt="2023-03-28T06:54:58.786" v="6149" actId="478"/>
          <ac:spMkLst>
            <pc:docMk/>
            <pc:sldMk cId="3083978847" sldId="300"/>
            <ac:spMk id="78" creationId="{43EF32CB-0383-575A-4D90-9FF54A5689C6}"/>
          </ac:spMkLst>
        </pc:spChg>
        <pc:spChg chg="mod">
          <ac:chgData name="Long Lê Thành" userId="deba421b-2374-4cce-8e46-aa1e6dc1532f" providerId="ADAL" clId="{A66BDC95-B3CA-4048-B829-BF2CB0D2581A}" dt="2023-03-28T06:55:23.806" v="6166" actId="20577"/>
          <ac:spMkLst>
            <pc:docMk/>
            <pc:sldMk cId="3083978847" sldId="300"/>
            <ac:spMk id="92" creationId="{0CEFEA26-10CF-EC3B-5828-1DC15EB6697F}"/>
          </ac:spMkLst>
        </pc:spChg>
        <pc:spChg chg="del mod">
          <ac:chgData name="Long Lê Thành" userId="deba421b-2374-4cce-8e46-aa1e6dc1532f" providerId="ADAL" clId="{A66BDC95-B3CA-4048-B829-BF2CB0D2581A}" dt="2023-03-28T06:54:03.917" v="6130" actId="478"/>
          <ac:spMkLst>
            <pc:docMk/>
            <pc:sldMk cId="3083978847" sldId="300"/>
            <ac:spMk id="95" creationId="{5D72BDAA-3585-171F-E580-42DCE3D50D5F}"/>
          </ac:spMkLst>
        </pc:spChg>
        <pc:spChg chg="del">
          <ac:chgData name="Long Lê Thành" userId="deba421b-2374-4cce-8e46-aa1e6dc1532f" providerId="ADAL" clId="{A66BDC95-B3CA-4048-B829-BF2CB0D2581A}" dt="2023-03-28T06:54:05.509" v="6131" actId="478"/>
          <ac:spMkLst>
            <pc:docMk/>
            <pc:sldMk cId="3083978847" sldId="300"/>
            <ac:spMk id="96" creationId="{FA42E735-E43A-217B-9F73-C0782D4CCC61}"/>
          </ac:spMkLst>
        </pc:spChg>
        <pc:spChg chg="del mod">
          <ac:chgData name="Long Lê Thành" userId="deba421b-2374-4cce-8e46-aa1e6dc1532f" providerId="ADAL" clId="{A66BDC95-B3CA-4048-B829-BF2CB0D2581A}" dt="2023-03-28T06:54:02.636" v="6129" actId="478"/>
          <ac:spMkLst>
            <pc:docMk/>
            <pc:sldMk cId="3083978847" sldId="300"/>
            <ac:spMk id="97" creationId="{4E555D09-47A9-3CC4-4A06-01CBE37395B2}"/>
          </ac:spMkLst>
        </pc:spChg>
        <pc:spChg chg="del">
          <ac:chgData name="Long Lê Thành" userId="deba421b-2374-4cce-8e46-aa1e6dc1532f" providerId="ADAL" clId="{A66BDC95-B3CA-4048-B829-BF2CB0D2581A}" dt="2023-03-28T06:54:06.309" v="6132" actId="478"/>
          <ac:spMkLst>
            <pc:docMk/>
            <pc:sldMk cId="3083978847" sldId="300"/>
            <ac:spMk id="98" creationId="{31D9EF86-EA5F-049F-8DE2-08538542A9AF}"/>
          </ac:spMkLst>
        </pc:spChg>
        <pc:picChg chg="del">
          <ac:chgData name="Long Lê Thành" userId="deba421b-2374-4cce-8e46-aa1e6dc1532f" providerId="ADAL" clId="{A66BDC95-B3CA-4048-B829-BF2CB0D2581A}" dt="2023-03-28T06:54:12.016" v="6133" actId="478"/>
          <ac:picMkLst>
            <pc:docMk/>
            <pc:sldMk cId="3083978847" sldId="300"/>
            <ac:picMk id="41" creationId="{97F72D1B-630B-2893-256D-B93635BEDBBF}"/>
          </ac:picMkLst>
        </pc:picChg>
        <pc:picChg chg="del">
          <ac:chgData name="Long Lê Thành" userId="deba421b-2374-4cce-8e46-aa1e6dc1532f" providerId="ADAL" clId="{A66BDC95-B3CA-4048-B829-BF2CB0D2581A}" dt="2023-03-28T06:54:12.016" v="6133" actId="478"/>
          <ac:picMkLst>
            <pc:docMk/>
            <pc:sldMk cId="3083978847" sldId="300"/>
            <ac:picMk id="43" creationId="{22882AFB-3267-D84D-D0CE-528F8504F18A}"/>
          </ac:picMkLst>
        </pc:picChg>
        <pc:picChg chg="del">
          <ac:chgData name="Long Lê Thành" userId="deba421b-2374-4cce-8e46-aa1e6dc1532f" providerId="ADAL" clId="{A66BDC95-B3CA-4048-B829-BF2CB0D2581A}" dt="2023-03-28T06:53:54.709" v="6125" actId="478"/>
          <ac:picMkLst>
            <pc:docMk/>
            <pc:sldMk cId="3083978847" sldId="300"/>
            <ac:picMk id="94" creationId="{D57F8589-AB54-98AF-7ECF-5B0A21B394B6}"/>
          </ac:picMkLst>
        </pc:picChg>
        <pc:picChg chg="add mod">
          <ac:chgData name="Long Lê Thành" userId="deba421b-2374-4cce-8e46-aa1e6dc1532f" providerId="ADAL" clId="{A66BDC95-B3CA-4048-B829-BF2CB0D2581A}" dt="2023-03-28T06:57:02.004" v="6168" actId="1076"/>
          <ac:picMkLst>
            <pc:docMk/>
            <pc:sldMk cId="3083978847" sldId="300"/>
            <ac:picMk id="7170" creationId="{8A5A6352-0DEF-BE4C-51FB-9E2F42A3250E}"/>
          </ac:picMkLst>
        </pc:picChg>
        <pc:cxnChg chg="del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50" creationId="{D6C206DA-688C-CE8F-48E2-95C1B4B9B59F}"/>
          </ac:cxnSpMkLst>
        </pc:cxnChg>
        <pc:cxnChg chg="del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52" creationId="{79F4EBF8-7D75-AEDA-F32B-68C7A3FA444F}"/>
          </ac:cxnSpMkLst>
        </pc:cxnChg>
        <pc:cxnChg chg="del mod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54" creationId="{33EED651-9031-28ED-EF21-EBFBF246B1B7}"/>
          </ac:cxnSpMkLst>
        </pc:cxnChg>
        <pc:cxnChg chg="del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56" creationId="{30C7BD78-2553-25B4-FA43-B6D79748A113}"/>
          </ac:cxnSpMkLst>
        </pc:cxnChg>
        <pc:cxnChg chg="del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58" creationId="{09286974-45B3-E295-62D2-98BA9295F32C}"/>
          </ac:cxnSpMkLst>
        </pc:cxnChg>
        <pc:cxnChg chg="del mod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61" creationId="{02F8D426-E55A-9792-DA2B-18293193DD15}"/>
          </ac:cxnSpMkLst>
        </pc:cxnChg>
        <pc:cxnChg chg="del mod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62" creationId="{86CB0927-CD55-897A-EF90-C4D517604692}"/>
          </ac:cxnSpMkLst>
        </pc:cxnChg>
        <pc:cxnChg chg="del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64" creationId="{DEF8AD64-F8D3-F2CC-710D-FF88CF7FD549}"/>
          </ac:cxnSpMkLst>
        </pc:cxnChg>
        <pc:cxnChg chg="del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67" creationId="{FD8DC709-22BC-2915-7BC2-6501A39F928B}"/>
          </ac:cxnSpMkLst>
        </pc:cxnChg>
        <pc:cxnChg chg="del mod">
          <ac:chgData name="Long Lê Thành" userId="deba421b-2374-4cce-8e46-aa1e6dc1532f" providerId="ADAL" clId="{A66BDC95-B3CA-4048-B829-BF2CB0D2581A}" dt="2023-03-28T06:54:12.016" v="6133" actId="478"/>
          <ac:cxnSpMkLst>
            <pc:docMk/>
            <pc:sldMk cId="3083978847" sldId="300"/>
            <ac:cxnSpMk id="72" creationId="{2B0FC608-AA3C-3AC1-ECCD-7C996A20B85B}"/>
          </ac:cxnSpMkLst>
        </pc:cxnChg>
      </pc:sldChg>
      <pc:sldChg chg="new del">
        <pc:chgData name="Long Lê Thành" userId="deba421b-2374-4cce-8e46-aa1e6dc1532f" providerId="ADAL" clId="{A66BDC95-B3CA-4048-B829-BF2CB0D2581A}" dt="2023-03-28T06:53:46.283" v="6123" actId="680"/>
        <pc:sldMkLst>
          <pc:docMk/>
          <pc:sldMk cId="4157605579" sldId="300"/>
        </pc:sldMkLst>
      </pc:sldChg>
      <pc:sldChg chg="addSp delSp modSp new mod modClrScheme chgLayout">
        <pc:chgData name="Long Lê Thành" userId="deba421b-2374-4cce-8e46-aa1e6dc1532f" providerId="ADAL" clId="{A66BDC95-B3CA-4048-B829-BF2CB0D2581A}" dt="2023-03-28T08:31:43.533" v="7394" actId="20577"/>
        <pc:sldMkLst>
          <pc:docMk/>
          <pc:sldMk cId="2784602958" sldId="301"/>
        </pc:sldMkLst>
        <pc:spChg chg="del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2" creationId="{D537075C-2C7C-4CBF-E97B-ED9E35013693}"/>
          </ac:spMkLst>
        </pc:spChg>
        <pc:spChg chg="del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3" creationId="{BAE8AD20-D935-BFD3-55F5-C7C346562F2E}"/>
          </ac:spMkLst>
        </pc:spChg>
        <pc:spChg chg="mod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4" creationId="{AA72DABD-F725-B943-7886-00EB4BCF98F4}"/>
          </ac:spMkLst>
        </pc:spChg>
        <pc:spChg chg="mod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5" creationId="{57E21560-97E5-01ED-8039-0C63F0A00926}"/>
          </ac:spMkLst>
        </pc:spChg>
        <pc:spChg chg="del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6" creationId="{C65BDB75-C5D5-A889-C5A9-245BD1E34EB5}"/>
          </ac:spMkLst>
        </pc:spChg>
        <pc:spChg chg="del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7" creationId="{BE02FCEF-DC4E-6C89-24AE-F34B836CDC46}"/>
          </ac:spMkLst>
        </pc:spChg>
        <pc:spChg chg="del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8" creationId="{38173510-7D43-9780-DE01-325D374CF1F8}"/>
          </ac:spMkLst>
        </pc:spChg>
        <pc:spChg chg="del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9" creationId="{ECCFD2F7-FD34-C6E0-0C4C-623743133454}"/>
          </ac:spMkLst>
        </pc:spChg>
        <pc:spChg chg="del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10" creationId="{2EBE00DA-4B4B-3EA5-0C63-BF36BDE28038}"/>
          </ac:spMkLst>
        </pc:spChg>
        <pc:spChg chg="mod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11" creationId="{1296BD58-946E-7C59-8305-6AF878488003}"/>
          </ac:spMkLst>
        </pc:spChg>
        <pc:spChg chg="add mod">
          <ac:chgData name="Long Lê Thành" userId="deba421b-2374-4cce-8e46-aa1e6dc1532f" providerId="ADAL" clId="{A66BDC95-B3CA-4048-B829-BF2CB0D2581A}" dt="2023-03-28T08:29:42.521" v="7352" actId="1076"/>
          <ac:spMkLst>
            <pc:docMk/>
            <pc:sldMk cId="2784602958" sldId="301"/>
            <ac:spMk id="13" creationId="{233D7BB4-96C7-3A4D-786A-375C04EA5D76}"/>
          </ac:spMkLst>
        </pc:spChg>
        <pc:spChg chg="add mod">
          <ac:chgData name="Long Lê Thành" userId="deba421b-2374-4cce-8e46-aa1e6dc1532f" providerId="ADAL" clId="{A66BDC95-B3CA-4048-B829-BF2CB0D2581A}" dt="2023-03-28T08:31:43.533" v="7394" actId="20577"/>
          <ac:spMkLst>
            <pc:docMk/>
            <pc:sldMk cId="2784602958" sldId="301"/>
            <ac:spMk id="16" creationId="{9C36D529-98CB-1CE0-1DEF-57999F2AF9F4}"/>
          </ac:spMkLst>
        </pc:spChg>
        <pc:spChg chg="add mod">
          <ac:chgData name="Long Lê Thành" userId="deba421b-2374-4cce-8e46-aa1e6dc1532f" providerId="ADAL" clId="{A66BDC95-B3CA-4048-B829-BF2CB0D2581A}" dt="2023-03-28T08:29:26.392" v="7348" actId="26606"/>
          <ac:spMkLst>
            <pc:docMk/>
            <pc:sldMk cId="2784602958" sldId="301"/>
            <ac:spMk id="18" creationId="{DF4D6349-90FA-BCA5-4B96-534A2A471A65}"/>
          </ac:spMkLst>
        </pc:spChg>
        <pc:spChg chg="add del mod">
          <ac:chgData name="Long Lê Thành" userId="deba421b-2374-4cce-8e46-aa1e6dc1532f" providerId="ADAL" clId="{A66BDC95-B3CA-4048-B829-BF2CB0D2581A}" dt="2023-03-28T08:31:09.540" v="7383" actId="478"/>
          <ac:spMkLst>
            <pc:docMk/>
            <pc:sldMk cId="2784602958" sldId="301"/>
            <ac:spMk id="20" creationId="{F32A5030-A05F-D704-0861-C8C4D78B7594}"/>
          </ac:spMkLst>
        </pc:spChg>
        <pc:spChg chg="add mod">
          <ac:chgData name="Long Lê Thành" userId="deba421b-2374-4cce-8e46-aa1e6dc1532f" providerId="ADAL" clId="{A66BDC95-B3CA-4048-B829-BF2CB0D2581A}" dt="2023-03-28T08:30:04.757" v="7357" actId="1076"/>
          <ac:spMkLst>
            <pc:docMk/>
            <pc:sldMk cId="2784602958" sldId="301"/>
            <ac:spMk id="22" creationId="{6F45CB69-9DF3-72A5-62FC-497FB945E10F}"/>
          </ac:spMkLst>
        </pc:spChg>
        <pc:spChg chg="add mod">
          <ac:chgData name="Long Lê Thành" userId="deba421b-2374-4cce-8e46-aa1e6dc1532f" providerId="ADAL" clId="{A66BDC95-B3CA-4048-B829-BF2CB0D2581A}" dt="2023-03-28T08:31:20.346" v="7387" actId="1076"/>
          <ac:spMkLst>
            <pc:docMk/>
            <pc:sldMk cId="2784602958" sldId="301"/>
            <ac:spMk id="24" creationId="{9CEFE026-28AE-2E76-4A38-87224A4AA6F7}"/>
          </ac:spMkLst>
        </pc:spChg>
        <pc:picChg chg="add mod">
          <ac:chgData name="Long Lê Thành" userId="deba421b-2374-4cce-8e46-aa1e6dc1532f" providerId="ADAL" clId="{A66BDC95-B3CA-4048-B829-BF2CB0D2581A}" dt="2023-03-28T08:29:42.521" v="7352" actId="1076"/>
          <ac:picMkLst>
            <pc:docMk/>
            <pc:sldMk cId="2784602958" sldId="301"/>
            <ac:picMk id="12" creationId="{65D8BF80-5928-5064-615B-9B38A6A69269}"/>
          </ac:picMkLst>
        </pc:picChg>
        <pc:cxnChg chg="add mod">
          <ac:chgData name="Long Lê Thành" userId="deba421b-2374-4cce-8e46-aa1e6dc1532f" providerId="ADAL" clId="{A66BDC95-B3CA-4048-B829-BF2CB0D2581A}" dt="2023-03-28T08:29:42.521" v="7352" actId="1076"/>
          <ac:cxnSpMkLst>
            <pc:docMk/>
            <pc:sldMk cId="2784602958" sldId="301"/>
            <ac:cxnSpMk id="14" creationId="{A560FD3D-41D0-55C6-2771-41D6916D5D4F}"/>
          </ac:cxnSpMkLst>
        </pc:cxnChg>
      </pc:sldChg>
      <pc:sldChg chg="delSp modSp new mod">
        <pc:chgData name="Long Lê Thành" userId="deba421b-2374-4cce-8e46-aa1e6dc1532f" providerId="ADAL" clId="{A66BDC95-B3CA-4048-B829-BF2CB0D2581A}" dt="2023-03-28T11:28:07.877" v="8186" actId="478"/>
        <pc:sldMkLst>
          <pc:docMk/>
          <pc:sldMk cId="471735600" sldId="302"/>
        </pc:sldMkLst>
        <pc:spChg chg="mod">
          <ac:chgData name="Long Lê Thành" userId="deba421b-2374-4cce-8e46-aa1e6dc1532f" providerId="ADAL" clId="{A66BDC95-B3CA-4048-B829-BF2CB0D2581A}" dt="2023-03-28T11:27:58.475" v="8185" actId="20577"/>
          <ac:spMkLst>
            <pc:docMk/>
            <pc:sldMk cId="471735600" sldId="302"/>
            <ac:spMk id="2" creationId="{0DD14B1C-7EDC-68CF-9FE6-CE33EA411CE9}"/>
          </ac:spMkLst>
        </pc:spChg>
        <pc:spChg chg="del">
          <ac:chgData name="Long Lê Thành" userId="deba421b-2374-4cce-8e46-aa1e6dc1532f" providerId="ADAL" clId="{A66BDC95-B3CA-4048-B829-BF2CB0D2581A}" dt="2023-03-28T11:28:07.877" v="8186" actId="478"/>
          <ac:spMkLst>
            <pc:docMk/>
            <pc:sldMk cId="471735600" sldId="302"/>
            <ac:spMk id="4" creationId="{02CF1B11-FEDC-BBF4-DADD-B9398CA08981}"/>
          </ac:spMkLst>
        </pc:spChg>
      </pc:sldChg>
    </pc:docChg>
  </pc:docChgLst>
  <pc:docChgLst>
    <pc:chgData name="Long Lê Thành" userId="deba421b-2374-4cce-8e46-aa1e6dc1532f" providerId="ADAL" clId="{D787C11C-666B-414E-BD54-04524CD66D14}"/>
    <pc:docChg chg="undo custSel addSld delSld modSld">
      <pc:chgData name="Long Lê Thành" userId="deba421b-2374-4cce-8e46-aa1e6dc1532f" providerId="ADAL" clId="{D787C11C-666B-414E-BD54-04524CD66D14}" dt="2023-05-25T20:37:06.923" v="706" actId="20577"/>
      <pc:docMkLst>
        <pc:docMk/>
      </pc:docMkLst>
      <pc:sldChg chg="modSp mod">
        <pc:chgData name="Long Lê Thành" userId="deba421b-2374-4cce-8e46-aa1e6dc1532f" providerId="ADAL" clId="{D787C11C-666B-414E-BD54-04524CD66D14}" dt="2023-05-25T20:37:06.923" v="706" actId="20577"/>
        <pc:sldMkLst>
          <pc:docMk/>
          <pc:sldMk cId="2259308896" sldId="256"/>
        </pc:sldMkLst>
        <pc:spChg chg="mod">
          <ac:chgData name="Long Lê Thành" userId="deba421b-2374-4cce-8e46-aa1e6dc1532f" providerId="ADAL" clId="{D787C11C-666B-414E-BD54-04524CD66D14}" dt="2023-05-25T20:37:06.923" v="706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delSp modSp mod">
        <pc:chgData name="Long Lê Thành" userId="deba421b-2374-4cce-8e46-aa1e6dc1532f" providerId="ADAL" clId="{D787C11C-666B-414E-BD54-04524CD66D14}" dt="2023-05-25T19:15:38.089" v="1" actId="478"/>
        <pc:sldMkLst>
          <pc:docMk/>
          <pc:sldMk cId="1325608595" sldId="257"/>
        </pc:sldMkLst>
        <pc:spChg chg="del mod">
          <ac:chgData name="Long Lê Thành" userId="deba421b-2374-4cce-8e46-aa1e6dc1532f" providerId="ADAL" clId="{D787C11C-666B-414E-BD54-04524CD66D14}" dt="2023-05-25T19:15:38.089" v="1" actId="478"/>
          <ac:spMkLst>
            <pc:docMk/>
            <pc:sldMk cId="1325608595" sldId="257"/>
            <ac:spMk id="5" creationId="{6209FEB4-4C5C-EB43-9696-7B42453DB79B}"/>
          </ac:spMkLst>
        </pc:spChg>
      </pc:sldChg>
      <pc:sldChg chg="delSp mod">
        <pc:chgData name="Long Lê Thành" userId="deba421b-2374-4cce-8e46-aa1e6dc1532f" providerId="ADAL" clId="{D787C11C-666B-414E-BD54-04524CD66D14}" dt="2023-05-25T19:15:43.780" v="3" actId="478"/>
        <pc:sldMkLst>
          <pc:docMk/>
          <pc:sldMk cId="1639799154" sldId="258"/>
        </pc:sldMkLst>
        <pc:spChg chg="del">
          <ac:chgData name="Long Lê Thành" userId="deba421b-2374-4cce-8e46-aa1e6dc1532f" providerId="ADAL" clId="{D787C11C-666B-414E-BD54-04524CD66D14}" dt="2023-05-25T19:15:43.780" v="3" actId="478"/>
          <ac:spMkLst>
            <pc:docMk/>
            <pc:sldMk cId="1639799154" sldId="258"/>
            <ac:spMk id="5" creationId="{D593FA18-50D6-0344-B477-1D7C91CF4029}"/>
          </ac:spMkLst>
        </pc:spChg>
      </pc:sldChg>
      <pc:sldChg chg="delSp modSp mod">
        <pc:chgData name="Long Lê Thành" userId="deba421b-2374-4cce-8e46-aa1e6dc1532f" providerId="ADAL" clId="{D787C11C-666B-414E-BD54-04524CD66D14}" dt="2023-05-25T20:30:55.311" v="630" actId="20577"/>
        <pc:sldMkLst>
          <pc:docMk/>
          <pc:sldMk cId="1527386939" sldId="261"/>
        </pc:sldMkLst>
        <pc:spChg chg="mod">
          <ac:chgData name="Long Lê Thành" userId="deba421b-2374-4cce-8e46-aa1e6dc1532f" providerId="ADAL" clId="{D787C11C-666B-414E-BD54-04524CD66D14}" dt="2023-05-25T20:30:55.311" v="630" actId="20577"/>
          <ac:spMkLst>
            <pc:docMk/>
            <pc:sldMk cId="1527386939" sldId="261"/>
            <ac:spMk id="2" creationId="{D543047E-FBFD-4F79-BCA5-10E69740F030}"/>
          </ac:spMkLst>
        </pc:spChg>
        <pc:spChg chg="del">
          <ac:chgData name="Long Lê Thành" userId="deba421b-2374-4cce-8e46-aa1e6dc1532f" providerId="ADAL" clId="{D787C11C-666B-414E-BD54-04524CD66D14}" dt="2023-05-25T19:18:18.217" v="19" actId="478"/>
          <ac:spMkLst>
            <pc:docMk/>
            <pc:sldMk cId="1527386939" sldId="261"/>
            <ac:spMk id="5" creationId="{AA926C73-F226-914E-AC56-BF3172765F9F}"/>
          </ac:spMkLst>
        </pc:spChg>
      </pc:sldChg>
      <pc:sldChg chg="delSp modSp mod">
        <pc:chgData name="Long Lê Thành" userId="deba421b-2374-4cce-8e46-aa1e6dc1532f" providerId="ADAL" clId="{D787C11C-666B-414E-BD54-04524CD66D14}" dt="2023-05-25T20:10:45.639" v="302" actId="20577"/>
        <pc:sldMkLst>
          <pc:docMk/>
          <pc:sldMk cId="3023436751" sldId="276"/>
        </pc:sldMkLst>
        <pc:spChg chg="del">
          <ac:chgData name="Long Lê Thành" userId="deba421b-2374-4cce-8e46-aa1e6dc1532f" providerId="ADAL" clId="{D787C11C-666B-414E-BD54-04524CD66D14}" dt="2023-05-25T19:15:41.374" v="2" actId="478"/>
          <ac:spMkLst>
            <pc:docMk/>
            <pc:sldMk cId="3023436751" sldId="276"/>
            <ac:spMk id="5" creationId="{8567B451-EBDC-EFC0-E559-AF64DB9EFDD8}"/>
          </ac:spMkLst>
        </pc:spChg>
        <pc:spChg chg="mod">
          <ac:chgData name="Long Lê Thành" userId="deba421b-2374-4cce-8e46-aa1e6dc1532f" providerId="ADAL" clId="{D787C11C-666B-414E-BD54-04524CD66D14}" dt="2023-05-25T20:10:45.639" v="302" actId="20577"/>
          <ac:spMkLst>
            <pc:docMk/>
            <pc:sldMk cId="3023436751" sldId="276"/>
            <ac:spMk id="13" creationId="{BB7BFA27-BDE4-6B2E-7F9E-B6176FB3A871}"/>
          </ac:spMkLst>
        </pc:spChg>
      </pc:sldChg>
      <pc:sldChg chg="addSp delSp modSp mod">
        <pc:chgData name="Long Lê Thành" userId="deba421b-2374-4cce-8e46-aa1e6dc1532f" providerId="ADAL" clId="{D787C11C-666B-414E-BD54-04524CD66D14}" dt="2023-05-25T20:32:24.115" v="668" actId="20577"/>
        <pc:sldMkLst>
          <pc:docMk/>
          <pc:sldMk cId="3357653912" sldId="277"/>
        </pc:sldMkLst>
        <pc:spChg chg="add del">
          <ac:chgData name="Long Lê Thành" userId="deba421b-2374-4cce-8e46-aa1e6dc1532f" providerId="ADAL" clId="{D787C11C-666B-414E-BD54-04524CD66D14}" dt="2023-05-25T19:59:16.504" v="73"/>
          <ac:spMkLst>
            <pc:docMk/>
            <pc:sldMk cId="3357653912" sldId="277"/>
            <ac:spMk id="3" creationId="{A4CCE3A6-10DA-B7C0-5611-BE673EDD3D35}"/>
          </ac:spMkLst>
        </pc:spChg>
        <pc:spChg chg="add del mod">
          <ac:chgData name="Long Lê Thành" userId="deba421b-2374-4cce-8e46-aa1e6dc1532f" providerId="ADAL" clId="{D787C11C-666B-414E-BD54-04524CD66D14}" dt="2023-05-25T20:01:56.193" v="177" actId="478"/>
          <ac:spMkLst>
            <pc:docMk/>
            <pc:sldMk cId="3357653912" sldId="277"/>
            <ac:spMk id="4" creationId="{FF7B9AA3-61FB-E8C3-88B4-151E4CACF90A}"/>
          </ac:spMkLst>
        </pc:spChg>
        <pc:spChg chg="add del">
          <ac:chgData name="Long Lê Thành" userId="deba421b-2374-4cce-8e46-aa1e6dc1532f" providerId="ADAL" clId="{D787C11C-666B-414E-BD54-04524CD66D14}" dt="2023-05-25T19:59:58.565" v="98"/>
          <ac:spMkLst>
            <pc:docMk/>
            <pc:sldMk cId="3357653912" sldId="277"/>
            <ac:spMk id="5" creationId="{7C2E934E-CE20-06F0-165D-7EE93CFB64FC}"/>
          </ac:spMkLst>
        </pc:spChg>
        <pc:spChg chg="add del">
          <ac:chgData name="Long Lê Thành" userId="deba421b-2374-4cce-8e46-aa1e6dc1532f" providerId="ADAL" clId="{D787C11C-666B-414E-BD54-04524CD66D14}" dt="2023-05-25T20:00:02.240" v="102"/>
          <ac:spMkLst>
            <pc:docMk/>
            <pc:sldMk cId="3357653912" sldId="277"/>
            <ac:spMk id="6" creationId="{A182D513-C5FA-7FE2-7B5C-5C47EFA64342}"/>
          </ac:spMkLst>
        </pc:spChg>
        <pc:spChg chg="add del mod">
          <ac:chgData name="Long Lê Thành" userId="deba421b-2374-4cce-8e46-aa1e6dc1532f" providerId="ADAL" clId="{D787C11C-666B-414E-BD54-04524CD66D14}" dt="2023-05-25T20:26:09.292" v="533" actId="478"/>
          <ac:spMkLst>
            <pc:docMk/>
            <pc:sldMk cId="3357653912" sldId="277"/>
            <ac:spMk id="7" creationId="{B5CAE3D8-EAAE-A279-35CB-BF07923BC7BC}"/>
          </ac:spMkLst>
        </pc:spChg>
        <pc:spChg chg="add del mod">
          <ac:chgData name="Long Lê Thành" userId="deba421b-2374-4cce-8e46-aa1e6dc1532f" providerId="ADAL" clId="{D787C11C-666B-414E-BD54-04524CD66D14}" dt="2023-05-25T20:01:31.279" v="164"/>
          <ac:spMkLst>
            <pc:docMk/>
            <pc:sldMk cId="3357653912" sldId="277"/>
            <ac:spMk id="8" creationId="{A06E0930-2D60-A15E-9453-892F7B8055DF}"/>
          </ac:spMkLst>
        </pc:spChg>
        <pc:spChg chg="add mod">
          <ac:chgData name="Long Lê Thành" userId="deba421b-2374-4cce-8e46-aa1e6dc1532f" providerId="ADAL" clId="{D787C11C-666B-414E-BD54-04524CD66D14}" dt="2023-05-25T20:32:24.115" v="668" actId="20577"/>
          <ac:spMkLst>
            <pc:docMk/>
            <pc:sldMk cId="3357653912" sldId="277"/>
            <ac:spMk id="9" creationId="{01DB4261-1F6E-EA20-5486-5195B9DE3A32}"/>
          </ac:spMkLst>
        </pc:spChg>
        <pc:spChg chg="add mod">
          <ac:chgData name="Long Lê Thành" userId="deba421b-2374-4cce-8e46-aa1e6dc1532f" providerId="ADAL" clId="{D787C11C-666B-414E-BD54-04524CD66D14}" dt="2023-05-25T20:26:49.672" v="546" actId="1076"/>
          <ac:spMkLst>
            <pc:docMk/>
            <pc:sldMk cId="3357653912" sldId="277"/>
            <ac:spMk id="10" creationId="{823A5FD1-F6FB-6EB4-D87D-9154F2AE05D6}"/>
          </ac:spMkLst>
        </pc:spChg>
        <pc:spChg chg="del">
          <ac:chgData name="Long Lê Thành" userId="deba421b-2374-4cce-8e46-aa1e6dc1532f" providerId="ADAL" clId="{D787C11C-666B-414E-BD54-04524CD66D14}" dt="2023-05-25T19:16:01.518" v="8" actId="478"/>
          <ac:spMkLst>
            <pc:docMk/>
            <pc:sldMk cId="3357653912" sldId="277"/>
            <ac:spMk id="16" creationId="{C92CEF77-C2D6-09FE-98EE-7B3444D61B24}"/>
          </ac:spMkLst>
        </pc:spChg>
      </pc:sldChg>
      <pc:sldChg chg="delSp modSp mod">
        <pc:chgData name="Long Lê Thành" userId="deba421b-2374-4cce-8e46-aa1e6dc1532f" providerId="ADAL" clId="{D787C11C-666B-414E-BD54-04524CD66D14}" dt="2023-05-25T20:32:01.590" v="665" actId="14100"/>
        <pc:sldMkLst>
          <pc:docMk/>
          <pc:sldMk cId="3267154933" sldId="278"/>
        </pc:sldMkLst>
        <pc:spChg chg="del">
          <ac:chgData name="Long Lê Thành" userId="deba421b-2374-4cce-8e46-aa1e6dc1532f" providerId="ADAL" clId="{D787C11C-666B-414E-BD54-04524CD66D14}" dt="2023-05-25T19:15:55.954" v="7" actId="478"/>
          <ac:spMkLst>
            <pc:docMk/>
            <pc:sldMk cId="3267154933" sldId="278"/>
            <ac:spMk id="16" creationId="{C92CEF77-C2D6-09FE-98EE-7B3444D61B24}"/>
          </ac:spMkLst>
        </pc:spChg>
        <pc:spChg chg="mod">
          <ac:chgData name="Long Lê Thành" userId="deba421b-2374-4cce-8e46-aa1e6dc1532f" providerId="ADAL" clId="{D787C11C-666B-414E-BD54-04524CD66D14}" dt="2023-05-25T20:32:01.590" v="665" actId="14100"/>
          <ac:spMkLst>
            <pc:docMk/>
            <pc:sldMk cId="3267154933" sldId="278"/>
            <ac:spMk id="23" creationId="{6BD5FC47-1220-82EC-CA10-9C17E5E2BE67}"/>
          </ac:spMkLst>
        </pc:spChg>
      </pc:sldChg>
      <pc:sldChg chg="delSp modSp mod delAnim">
        <pc:chgData name="Long Lê Thành" userId="deba421b-2374-4cce-8e46-aa1e6dc1532f" providerId="ADAL" clId="{D787C11C-666B-414E-BD54-04524CD66D14}" dt="2023-05-25T20:34:30.784" v="683" actId="1076"/>
        <pc:sldMkLst>
          <pc:docMk/>
          <pc:sldMk cId="2929193066" sldId="279"/>
        </pc:sldMkLst>
        <pc:spChg chg="mod">
          <ac:chgData name="Long Lê Thành" userId="deba421b-2374-4cce-8e46-aa1e6dc1532f" providerId="ADAL" clId="{D787C11C-666B-414E-BD54-04524CD66D14}" dt="2023-05-25T20:34:30.784" v="683" actId="1076"/>
          <ac:spMkLst>
            <pc:docMk/>
            <pc:sldMk cId="2929193066" sldId="279"/>
            <ac:spMk id="77" creationId="{C2011CE6-C6AB-A80E-CFBC-C886C0F5294B}"/>
          </ac:spMkLst>
        </pc:spChg>
        <pc:spChg chg="del mod">
          <ac:chgData name="Long Lê Thành" userId="deba421b-2374-4cce-8e46-aa1e6dc1532f" providerId="ADAL" clId="{D787C11C-666B-414E-BD54-04524CD66D14}" dt="2023-05-25T20:20:14.468" v="443" actId="478"/>
          <ac:spMkLst>
            <pc:docMk/>
            <pc:sldMk cId="2929193066" sldId="279"/>
            <ac:spMk id="95" creationId="{5D72BDAA-3585-171F-E580-42DCE3D50D5F}"/>
          </ac:spMkLst>
        </pc:spChg>
        <pc:spChg chg="del">
          <ac:chgData name="Long Lê Thành" userId="deba421b-2374-4cce-8e46-aa1e6dc1532f" providerId="ADAL" clId="{D787C11C-666B-414E-BD54-04524CD66D14}" dt="2023-05-25T20:20:16.229" v="444" actId="478"/>
          <ac:spMkLst>
            <pc:docMk/>
            <pc:sldMk cId="2929193066" sldId="279"/>
            <ac:spMk id="96" creationId="{FA42E735-E43A-217B-9F73-C0782D4CCC61}"/>
          </ac:spMkLst>
        </pc:spChg>
        <pc:spChg chg="del">
          <ac:chgData name="Long Lê Thành" userId="deba421b-2374-4cce-8e46-aa1e6dc1532f" providerId="ADAL" clId="{D787C11C-666B-414E-BD54-04524CD66D14}" dt="2023-05-25T20:20:17.567" v="445" actId="478"/>
          <ac:spMkLst>
            <pc:docMk/>
            <pc:sldMk cId="2929193066" sldId="279"/>
            <ac:spMk id="97" creationId="{4E555D09-47A9-3CC4-4A06-01CBE37395B2}"/>
          </ac:spMkLst>
        </pc:spChg>
        <pc:spChg chg="del">
          <ac:chgData name="Long Lê Thành" userId="deba421b-2374-4cce-8e46-aa1e6dc1532f" providerId="ADAL" clId="{D787C11C-666B-414E-BD54-04524CD66D14}" dt="2023-05-25T20:20:19.168" v="446" actId="478"/>
          <ac:spMkLst>
            <pc:docMk/>
            <pc:sldMk cId="2929193066" sldId="279"/>
            <ac:spMk id="98" creationId="{31D9EF86-EA5F-049F-8DE2-08538542A9AF}"/>
          </ac:spMkLst>
        </pc:spChg>
      </pc:sldChg>
      <pc:sldChg chg="delSp mod">
        <pc:chgData name="Long Lê Thành" userId="deba421b-2374-4cce-8e46-aa1e6dc1532f" providerId="ADAL" clId="{D787C11C-666B-414E-BD54-04524CD66D14}" dt="2023-05-25T19:15:47.029" v="4" actId="478"/>
        <pc:sldMkLst>
          <pc:docMk/>
          <pc:sldMk cId="3991724153" sldId="280"/>
        </pc:sldMkLst>
        <pc:spChg chg="del">
          <ac:chgData name="Long Lê Thành" userId="deba421b-2374-4cce-8e46-aa1e6dc1532f" providerId="ADAL" clId="{D787C11C-666B-414E-BD54-04524CD66D14}" dt="2023-05-25T19:15:47.029" v="4" actId="478"/>
          <ac:spMkLst>
            <pc:docMk/>
            <pc:sldMk cId="3991724153" sldId="280"/>
            <ac:spMk id="5" creationId="{4F65A7FE-CD9C-504A-7359-C49483272FD9}"/>
          </ac:spMkLst>
        </pc:spChg>
      </pc:sldChg>
      <pc:sldChg chg="delSp modSp mod">
        <pc:chgData name="Long Lê Thành" userId="deba421b-2374-4cce-8e46-aa1e6dc1532f" providerId="ADAL" clId="{D787C11C-666B-414E-BD54-04524CD66D14}" dt="2023-05-25T20:27:32.881" v="550" actId="20577"/>
        <pc:sldMkLst>
          <pc:docMk/>
          <pc:sldMk cId="2487542749" sldId="287"/>
        </pc:sldMkLst>
        <pc:spChg chg="mod">
          <ac:chgData name="Long Lê Thành" userId="deba421b-2374-4cce-8e46-aa1e6dc1532f" providerId="ADAL" clId="{D787C11C-666B-414E-BD54-04524CD66D14}" dt="2023-05-25T20:27:32.881" v="550" actId="20577"/>
          <ac:spMkLst>
            <pc:docMk/>
            <pc:sldMk cId="2487542749" sldId="287"/>
            <ac:spMk id="2" creationId="{BB0FA844-B608-2112-D5BA-1B2D28EF7455}"/>
          </ac:spMkLst>
        </pc:spChg>
        <pc:spChg chg="del">
          <ac:chgData name="Long Lê Thành" userId="deba421b-2374-4cce-8e46-aa1e6dc1532f" providerId="ADAL" clId="{D787C11C-666B-414E-BD54-04524CD66D14}" dt="2023-05-25T19:17:29.490" v="12" actId="478"/>
          <ac:spMkLst>
            <pc:docMk/>
            <pc:sldMk cId="2487542749" sldId="287"/>
            <ac:spMk id="5" creationId="{A66BD0DA-F0D8-F373-EA98-BB91AEBA4400}"/>
          </ac:spMkLst>
        </pc:spChg>
      </pc:sldChg>
      <pc:sldChg chg="delSp modSp mod">
        <pc:chgData name="Long Lê Thành" userId="deba421b-2374-4cce-8e46-aa1e6dc1532f" providerId="ADAL" clId="{D787C11C-666B-414E-BD54-04524CD66D14}" dt="2023-05-25T20:27:49.003" v="563" actId="20577"/>
        <pc:sldMkLst>
          <pc:docMk/>
          <pc:sldMk cId="2693352755" sldId="288"/>
        </pc:sldMkLst>
        <pc:spChg chg="del">
          <ac:chgData name="Long Lê Thành" userId="deba421b-2374-4cce-8e46-aa1e6dc1532f" providerId="ADAL" clId="{D787C11C-666B-414E-BD54-04524CD66D14}" dt="2023-05-25T19:17:36.069" v="14" actId="478"/>
          <ac:spMkLst>
            <pc:docMk/>
            <pc:sldMk cId="2693352755" sldId="288"/>
            <ac:spMk id="5" creationId="{81BE478B-945C-8DBA-3DE0-1A53692161AA}"/>
          </ac:spMkLst>
        </pc:spChg>
        <pc:spChg chg="mod">
          <ac:chgData name="Long Lê Thành" userId="deba421b-2374-4cce-8e46-aa1e6dc1532f" providerId="ADAL" clId="{D787C11C-666B-414E-BD54-04524CD66D14}" dt="2023-05-25T20:27:49.003" v="563" actId="20577"/>
          <ac:spMkLst>
            <pc:docMk/>
            <pc:sldMk cId="2693352755" sldId="288"/>
            <ac:spMk id="7" creationId="{45C56AF0-9D77-7A28-F726-F96636935A69}"/>
          </ac:spMkLst>
        </pc:spChg>
      </pc:sldChg>
      <pc:sldChg chg="delSp modSp mod">
        <pc:chgData name="Long Lê Thành" userId="deba421b-2374-4cce-8e46-aa1e6dc1532f" providerId="ADAL" clId="{D787C11C-666B-414E-BD54-04524CD66D14}" dt="2023-05-25T20:33:25.649" v="682" actId="20577"/>
        <pc:sldMkLst>
          <pc:docMk/>
          <pc:sldMk cId="2564226227" sldId="289"/>
        </pc:sldMkLst>
        <pc:spChg chg="del">
          <ac:chgData name="Long Lê Thành" userId="deba421b-2374-4cce-8e46-aa1e6dc1532f" providerId="ADAL" clId="{D787C11C-666B-414E-BD54-04524CD66D14}" dt="2023-05-25T19:17:33.237" v="13" actId="478"/>
          <ac:spMkLst>
            <pc:docMk/>
            <pc:sldMk cId="2564226227" sldId="289"/>
            <ac:spMk id="5" creationId="{81BE478B-945C-8DBA-3DE0-1A53692161AA}"/>
          </ac:spMkLst>
        </pc:spChg>
        <pc:spChg chg="mod">
          <ac:chgData name="Long Lê Thành" userId="deba421b-2374-4cce-8e46-aa1e6dc1532f" providerId="ADAL" clId="{D787C11C-666B-414E-BD54-04524CD66D14}" dt="2023-05-25T20:27:45.819" v="561" actId="20577"/>
          <ac:spMkLst>
            <pc:docMk/>
            <pc:sldMk cId="2564226227" sldId="289"/>
            <ac:spMk id="7" creationId="{45C56AF0-9D77-7A28-F726-F96636935A69}"/>
          </ac:spMkLst>
        </pc:spChg>
        <pc:spChg chg="mod">
          <ac:chgData name="Long Lê Thành" userId="deba421b-2374-4cce-8e46-aa1e6dc1532f" providerId="ADAL" clId="{D787C11C-666B-414E-BD54-04524CD66D14}" dt="2023-05-25T20:33:25.649" v="682" actId="20577"/>
          <ac:spMkLst>
            <pc:docMk/>
            <pc:sldMk cId="2564226227" sldId="289"/>
            <ac:spMk id="16" creationId="{0C392FC1-86C1-9B9B-FC2C-F9353B4388F8}"/>
          </ac:spMkLst>
        </pc:spChg>
        <pc:spChg chg="mod">
          <ac:chgData name="Long Lê Thành" userId="deba421b-2374-4cce-8e46-aa1e6dc1532f" providerId="ADAL" clId="{D787C11C-666B-414E-BD54-04524CD66D14}" dt="2023-05-25T20:33:23.993" v="681" actId="20577"/>
          <ac:spMkLst>
            <pc:docMk/>
            <pc:sldMk cId="2564226227" sldId="289"/>
            <ac:spMk id="20" creationId="{0000E5F8-0505-FC2E-B302-52AE916BB479}"/>
          </ac:spMkLst>
        </pc:spChg>
        <pc:spChg chg="mod">
          <ac:chgData name="Long Lê Thành" userId="deba421b-2374-4cce-8e46-aa1e6dc1532f" providerId="ADAL" clId="{D787C11C-666B-414E-BD54-04524CD66D14}" dt="2023-05-25T20:33:22.107" v="680" actId="20577"/>
          <ac:spMkLst>
            <pc:docMk/>
            <pc:sldMk cId="2564226227" sldId="289"/>
            <ac:spMk id="24" creationId="{A33419B9-E595-7445-4D2C-F35F1D01FFA4}"/>
          </ac:spMkLst>
        </pc:spChg>
      </pc:sldChg>
      <pc:sldChg chg="delSp modSp mod modShow">
        <pc:chgData name="Long Lê Thành" userId="deba421b-2374-4cce-8e46-aa1e6dc1532f" providerId="ADAL" clId="{D787C11C-666B-414E-BD54-04524CD66D14}" dt="2023-05-25T20:27:53.044" v="565" actId="20577"/>
        <pc:sldMkLst>
          <pc:docMk/>
          <pc:sldMk cId="3292763933" sldId="291"/>
        </pc:sldMkLst>
        <pc:spChg chg="mod">
          <ac:chgData name="Long Lê Thành" userId="deba421b-2374-4cce-8e46-aa1e6dc1532f" providerId="ADAL" clId="{D787C11C-666B-414E-BD54-04524CD66D14}" dt="2023-05-25T20:27:53.044" v="565" actId="20577"/>
          <ac:spMkLst>
            <pc:docMk/>
            <pc:sldMk cId="3292763933" sldId="291"/>
            <ac:spMk id="2" creationId="{C054C5B5-A81B-5E79-84A0-F58132E57568}"/>
          </ac:spMkLst>
        </pc:spChg>
        <pc:spChg chg="del">
          <ac:chgData name="Long Lê Thành" userId="deba421b-2374-4cce-8e46-aa1e6dc1532f" providerId="ADAL" clId="{D787C11C-666B-414E-BD54-04524CD66D14}" dt="2023-05-25T19:17:41.087" v="15" actId="478"/>
          <ac:spMkLst>
            <pc:docMk/>
            <pc:sldMk cId="3292763933" sldId="291"/>
            <ac:spMk id="5" creationId="{8218F55C-7A20-6FEF-0266-7C79946C70A2}"/>
          </ac:spMkLst>
        </pc:spChg>
      </pc:sldChg>
      <pc:sldChg chg="delSp modSp mod">
        <pc:chgData name="Long Lê Thành" userId="deba421b-2374-4cce-8e46-aa1e6dc1532f" providerId="ADAL" clId="{D787C11C-666B-414E-BD54-04524CD66D14}" dt="2023-05-25T20:28:12.969" v="571" actId="20577"/>
        <pc:sldMkLst>
          <pc:docMk/>
          <pc:sldMk cId="605535785" sldId="292"/>
        </pc:sldMkLst>
        <pc:spChg chg="mod">
          <ac:chgData name="Long Lê Thành" userId="deba421b-2374-4cce-8e46-aa1e6dc1532f" providerId="ADAL" clId="{D787C11C-666B-414E-BD54-04524CD66D14}" dt="2023-05-25T20:28:12.969" v="571" actId="20577"/>
          <ac:spMkLst>
            <pc:docMk/>
            <pc:sldMk cId="605535785" sldId="292"/>
            <ac:spMk id="2" creationId="{080678D3-6591-39FA-3376-042E1DBCDE80}"/>
          </ac:spMkLst>
        </pc:spChg>
        <pc:spChg chg="del">
          <ac:chgData name="Long Lê Thành" userId="deba421b-2374-4cce-8e46-aa1e6dc1532f" providerId="ADAL" clId="{D787C11C-666B-414E-BD54-04524CD66D14}" dt="2023-05-25T20:06:00.497" v="186" actId="478"/>
          <ac:spMkLst>
            <pc:docMk/>
            <pc:sldMk cId="605535785" sldId="292"/>
            <ac:spMk id="5" creationId="{B1F8EE43-7DB1-0338-E896-B13AF5AD8CFA}"/>
          </ac:spMkLst>
        </pc:spChg>
        <pc:spChg chg="mod">
          <ac:chgData name="Long Lê Thành" userId="deba421b-2374-4cce-8e46-aa1e6dc1532f" providerId="ADAL" clId="{D787C11C-666B-414E-BD54-04524CD66D14}" dt="2023-05-25T20:06:04.528" v="187" actId="1076"/>
          <ac:spMkLst>
            <pc:docMk/>
            <pc:sldMk cId="605535785" sldId="292"/>
            <ac:spMk id="9" creationId="{D74006BD-0388-186B-5690-CC185D6AE4FF}"/>
          </ac:spMkLst>
        </pc:spChg>
        <pc:graphicFrameChg chg="mod">
          <ac:chgData name="Long Lê Thành" userId="deba421b-2374-4cce-8e46-aa1e6dc1532f" providerId="ADAL" clId="{D787C11C-666B-414E-BD54-04524CD66D14}" dt="2023-05-25T20:06:11.263" v="189" actId="14100"/>
          <ac:graphicFrameMkLst>
            <pc:docMk/>
            <pc:sldMk cId="605535785" sldId="292"/>
            <ac:graphicFrameMk id="31" creationId="{A5BF5C55-C7F3-4CD3-B0AD-A4898BFA6116}"/>
          </ac:graphicFrameMkLst>
        </pc:graphicFrameChg>
      </pc:sldChg>
      <pc:sldChg chg="addSp delSp modSp mod modShow">
        <pc:chgData name="Long Lê Thành" userId="deba421b-2374-4cce-8e46-aa1e6dc1532f" providerId="ADAL" clId="{D787C11C-666B-414E-BD54-04524CD66D14}" dt="2023-05-25T20:29:58.527" v="626" actId="729"/>
        <pc:sldMkLst>
          <pc:docMk/>
          <pc:sldMk cId="2260136604" sldId="294"/>
        </pc:sldMkLst>
        <pc:spChg chg="add mod">
          <ac:chgData name="Long Lê Thành" userId="deba421b-2374-4cce-8e46-aa1e6dc1532f" providerId="ADAL" clId="{D787C11C-666B-414E-BD54-04524CD66D14}" dt="2023-05-25T20:28:46.807" v="623" actId="1076"/>
          <ac:spMkLst>
            <pc:docMk/>
            <pc:sldMk cId="2260136604" sldId="294"/>
            <ac:spMk id="2" creationId="{64A0ABAD-88D2-19F5-028D-9A5C4C6948FE}"/>
          </ac:spMkLst>
        </pc:spChg>
        <pc:picChg chg="del">
          <ac:chgData name="Long Lê Thành" userId="deba421b-2374-4cce-8e46-aa1e6dc1532f" providerId="ADAL" clId="{D787C11C-666B-414E-BD54-04524CD66D14}" dt="2023-05-25T19:18:07.810" v="18" actId="478"/>
          <ac:picMkLst>
            <pc:docMk/>
            <pc:sldMk cId="2260136604" sldId="294"/>
            <ac:picMk id="10" creationId="{507B5F48-0EE8-ABC6-1876-5D25394891B4}"/>
          </ac:picMkLst>
        </pc:picChg>
        <pc:picChg chg="mod">
          <ac:chgData name="Long Lê Thành" userId="deba421b-2374-4cce-8e46-aa1e6dc1532f" providerId="ADAL" clId="{D787C11C-666B-414E-BD54-04524CD66D14}" dt="2023-05-25T20:28:51.524" v="625" actId="1076"/>
          <ac:picMkLst>
            <pc:docMk/>
            <pc:sldMk cId="2260136604" sldId="294"/>
            <ac:picMk id="5124" creationId="{7A1F72BE-63AA-6A23-E7AE-DDA2EBEA30CD}"/>
          </ac:picMkLst>
        </pc:picChg>
      </pc:sldChg>
      <pc:sldChg chg="delSp mod">
        <pc:chgData name="Long Lê Thành" userId="deba421b-2374-4cce-8e46-aa1e6dc1532f" providerId="ADAL" clId="{D787C11C-666B-414E-BD54-04524CD66D14}" dt="2023-05-25T19:20:20.594" v="49" actId="478"/>
        <pc:sldMkLst>
          <pc:docMk/>
          <pc:sldMk cId="2980982181" sldId="295"/>
        </pc:sldMkLst>
        <pc:spChg chg="del">
          <ac:chgData name="Long Lê Thành" userId="deba421b-2374-4cce-8e46-aa1e6dc1532f" providerId="ADAL" clId="{D787C11C-666B-414E-BD54-04524CD66D14}" dt="2023-05-25T19:20:20.594" v="49" actId="478"/>
          <ac:spMkLst>
            <pc:docMk/>
            <pc:sldMk cId="2980982181" sldId="295"/>
            <ac:spMk id="8" creationId="{C4B470F3-3B9E-F41C-345C-7242E7D42DAC}"/>
          </ac:spMkLst>
        </pc:spChg>
      </pc:sldChg>
      <pc:sldChg chg="delSp modSp mod">
        <pc:chgData name="Long Lê Thành" userId="deba421b-2374-4cce-8e46-aa1e6dc1532f" providerId="ADAL" clId="{D787C11C-666B-414E-BD54-04524CD66D14}" dt="2023-05-25T20:06:51.071" v="202"/>
        <pc:sldMkLst>
          <pc:docMk/>
          <pc:sldMk cId="3291312030" sldId="296"/>
        </pc:sldMkLst>
        <pc:spChg chg="del">
          <ac:chgData name="Long Lê Thành" userId="deba421b-2374-4cce-8e46-aa1e6dc1532f" providerId="ADAL" clId="{D787C11C-666B-414E-BD54-04524CD66D14}" dt="2023-05-25T19:18:04.087" v="17" actId="478"/>
          <ac:spMkLst>
            <pc:docMk/>
            <pc:sldMk cId="3291312030" sldId="296"/>
            <ac:spMk id="5" creationId="{1724F011-A5BC-6997-D9A9-7010E6895BF3}"/>
          </ac:spMkLst>
        </pc:spChg>
        <pc:spChg chg="mod">
          <ac:chgData name="Long Lê Thành" userId="deba421b-2374-4cce-8e46-aa1e6dc1532f" providerId="ADAL" clId="{D787C11C-666B-414E-BD54-04524CD66D14}" dt="2023-05-25T20:06:51.071" v="202"/>
          <ac:spMkLst>
            <pc:docMk/>
            <pc:sldMk cId="3291312030" sldId="296"/>
            <ac:spMk id="9" creationId="{F2C8E6DF-4C07-26E6-06F3-5AB649960C5A}"/>
          </ac:spMkLst>
        </pc:spChg>
      </pc:sldChg>
      <pc:sldChg chg="addSp delSp modSp mod delAnim">
        <pc:chgData name="Long Lê Thành" userId="deba421b-2374-4cce-8e46-aa1e6dc1532f" providerId="ADAL" clId="{D787C11C-666B-414E-BD54-04524CD66D14}" dt="2023-05-25T20:27:26.548" v="548" actId="20577"/>
        <pc:sldMkLst>
          <pc:docMk/>
          <pc:sldMk cId="102145140" sldId="297"/>
        </pc:sldMkLst>
        <pc:spChg chg="mod">
          <ac:chgData name="Long Lê Thành" userId="deba421b-2374-4cce-8e46-aa1e6dc1532f" providerId="ADAL" clId="{D787C11C-666B-414E-BD54-04524CD66D14}" dt="2023-05-25T20:27:26.548" v="548" actId="20577"/>
          <ac:spMkLst>
            <pc:docMk/>
            <pc:sldMk cId="102145140" sldId="297"/>
            <ac:spMk id="2" creationId="{98BA0F32-B4F3-49E6-0B00-8ACE06C27D14}"/>
          </ac:spMkLst>
        </pc:spChg>
        <pc:spChg chg="del mod">
          <ac:chgData name="Long Lê Thành" userId="deba421b-2374-4cce-8e46-aa1e6dc1532f" providerId="ADAL" clId="{D787C11C-666B-414E-BD54-04524CD66D14}" dt="2023-05-25T20:19:32.744" v="436" actId="478"/>
          <ac:spMkLst>
            <pc:docMk/>
            <pc:sldMk cId="102145140" sldId="297"/>
            <ac:spMk id="3" creationId="{E4CA9435-42D9-06F4-25E4-1D1B8FEBD3CF}"/>
          </ac:spMkLst>
        </pc:spChg>
        <pc:spChg chg="add del">
          <ac:chgData name="Long Lê Thành" userId="deba421b-2374-4cce-8e46-aa1e6dc1532f" providerId="ADAL" clId="{D787C11C-666B-414E-BD54-04524CD66D14}" dt="2023-05-25T19:48:00.126" v="52" actId="22"/>
          <ac:spMkLst>
            <pc:docMk/>
            <pc:sldMk cId="102145140" sldId="297"/>
            <ac:spMk id="5" creationId="{9660B407-C080-8A57-C359-F5676E9613E9}"/>
          </ac:spMkLst>
        </pc:spChg>
        <pc:spChg chg="del mod">
          <ac:chgData name="Long Lê Thành" userId="deba421b-2374-4cce-8e46-aa1e6dc1532f" providerId="ADAL" clId="{D787C11C-666B-414E-BD54-04524CD66D14}" dt="2023-05-25T20:19:42.393" v="439" actId="478"/>
          <ac:spMkLst>
            <pc:docMk/>
            <pc:sldMk cId="102145140" sldId="297"/>
            <ac:spMk id="6" creationId="{2C0CA594-A63D-A927-8BD2-6CD1369A816F}"/>
          </ac:spMkLst>
        </pc:spChg>
        <pc:spChg chg="add del mod">
          <ac:chgData name="Long Lê Thành" userId="deba421b-2374-4cce-8e46-aa1e6dc1532f" providerId="ADAL" clId="{D787C11C-666B-414E-BD54-04524CD66D14}" dt="2023-05-25T19:48:46.817" v="65" actId="478"/>
          <ac:spMkLst>
            <pc:docMk/>
            <pc:sldMk cId="102145140" sldId="297"/>
            <ac:spMk id="8" creationId="{233EC6F3-E04F-B61E-EF4C-B1989686C207}"/>
          </ac:spMkLst>
        </pc:spChg>
        <pc:spChg chg="del mod">
          <ac:chgData name="Long Lê Thành" userId="deba421b-2374-4cce-8e46-aa1e6dc1532f" providerId="ADAL" clId="{D787C11C-666B-414E-BD54-04524CD66D14}" dt="2023-05-25T20:19:40.298" v="438" actId="478"/>
          <ac:spMkLst>
            <pc:docMk/>
            <pc:sldMk cId="102145140" sldId="297"/>
            <ac:spMk id="10" creationId="{BDA83970-43EB-2F03-420D-63D795B34131}"/>
          </ac:spMkLst>
        </pc:spChg>
        <pc:spChg chg="del">
          <ac:chgData name="Long Lê Thành" userId="deba421b-2374-4cce-8e46-aa1e6dc1532f" providerId="ADAL" clId="{D787C11C-666B-414E-BD54-04524CD66D14}" dt="2023-05-25T20:19:37.611" v="437" actId="478"/>
          <ac:spMkLst>
            <pc:docMk/>
            <pc:sldMk cId="102145140" sldId="297"/>
            <ac:spMk id="12" creationId="{EC0CA479-0F55-B278-3E9F-04085A059662}"/>
          </ac:spMkLst>
        </pc:spChg>
        <pc:spChg chg="del">
          <ac:chgData name="Long Lê Thành" userId="deba421b-2374-4cce-8e46-aa1e6dc1532f" providerId="ADAL" clId="{D787C11C-666B-414E-BD54-04524CD66D14}" dt="2023-05-25T19:16:09.788" v="9" actId="478"/>
          <ac:spMkLst>
            <pc:docMk/>
            <pc:sldMk cId="102145140" sldId="297"/>
            <ac:spMk id="16" creationId="{C92CEF77-C2D6-09FE-98EE-7B3444D61B24}"/>
          </ac:spMkLst>
        </pc:spChg>
        <pc:picChg chg="del mod">
          <ac:chgData name="Long Lê Thành" userId="deba421b-2374-4cce-8e46-aa1e6dc1532f" providerId="ADAL" clId="{D787C11C-666B-414E-BD54-04524CD66D14}" dt="2023-05-25T19:48:39.941" v="64" actId="478"/>
          <ac:picMkLst>
            <pc:docMk/>
            <pc:sldMk cId="102145140" sldId="297"/>
            <ac:picMk id="14" creationId="{E102C79E-ABA8-49D2-1014-44E7EB4B8A5E}"/>
          </ac:picMkLst>
        </pc:picChg>
        <pc:picChg chg="add mod">
          <ac:chgData name="Long Lê Thành" userId="deba421b-2374-4cce-8e46-aa1e6dc1532f" providerId="ADAL" clId="{D787C11C-666B-414E-BD54-04524CD66D14}" dt="2023-05-25T19:48:50.011" v="66" actId="1076"/>
          <ac:picMkLst>
            <pc:docMk/>
            <pc:sldMk cId="102145140" sldId="297"/>
            <ac:picMk id="1026" creationId="{E9694FEF-480A-52FE-DDB1-1F742123057D}"/>
          </ac:picMkLst>
        </pc:picChg>
      </pc:sldChg>
      <pc:sldChg chg="delSp mod">
        <pc:chgData name="Long Lê Thành" userId="deba421b-2374-4cce-8e46-aa1e6dc1532f" providerId="ADAL" clId="{D787C11C-666B-414E-BD54-04524CD66D14}" dt="2023-05-25T19:16:13.649" v="10" actId="478"/>
        <pc:sldMkLst>
          <pc:docMk/>
          <pc:sldMk cId="3033810625" sldId="298"/>
        </pc:sldMkLst>
        <pc:spChg chg="del">
          <ac:chgData name="Long Lê Thành" userId="deba421b-2374-4cce-8e46-aa1e6dc1532f" providerId="ADAL" clId="{D787C11C-666B-414E-BD54-04524CD66D14}" dt="2023-05-25T19:16:13.649" v="10" actId="478"/>
          <ac:spMkLst>
            <pc:docMk/>
            <pc:sldMk cId="3033810625" sldId="298"/>
            <ac:spMk id="5" creationId="{C2AA5624-601B-D396-AE1E-242D255ED853}"/>
          </ac:spMkLst>
        </pc:spChg>
      </pc:sldChg>
      <pc:sldChg chg="delSp del mod">
        <pc:chgData name="Long Lê Thành" userId="deba421b-2374-4cce-8e46-aa1e6dc1532f" providerId="ADAL" clId="{D787C11C-666B-414E-BD54-04524CD66D14}" dt="2023-05-25T19:23:01.741" v="50" actId="47"/>
        <pc:sldMkLst>
          <pc:docMk/>
          <pc:sldMk cId="1132924458" sldId="299"/>
        </pc:sldMkLst>
        <pc:spChg chg="del">
          <ac:chgData name="Long Lê Thành" userId="deba421b-2374-4cce-8e46-aa1e6dc1532f" providerId="ADAL" clId="{D787C11C-666B-414E-BD54-04524CD66D14}" dt="2023-05-25T19:18:23.146" v="20" actId="478"/>
          <ac:spMkLst>
            <pc:docMk/>
            <pc:sldMk cId="1132924458" sldId="299"/>
            <ac:spMk id="18" creationId="{2F32ECC0-9074-F5CC-F8D6-85FCFD43C242}"/>
          </ac:spMkLst>
        </pc:spChg>
      </pc:sldChg>
      <pc:sldChg chg="del">
        <pc:chgData name="Long Lê Thành" userId="deba421b-2374-4cce-8e46-aa1e6dc1532f" providerId="ADAL" clId="{D787C11C-666B-414E-BD54-04524CD66D14}" dt="2023-05-25T20:22:12.189" v="460" actId="2696"/>
        <pc:sldMkLst>
          <pc:docMk/>
          <pc:sldMk cId="3083978847" sldId="300"/>
        </pc:sldMkLst>
      </pc:sldChg>
      <pc:sldChg chg="addSp delSp modSp mod">
        <pc:chgData name="Long Lê Thành" userId="deba421b-2374-4cce-8e46-aa1e6dc1532f" providerId="ADAL" clId="{D787C11C-666B-414E-BD54-04524CD66D14}" dt="2023-05-25T20:35:56.851" v="684" actId="478"/>
        <pc:sldMkLst>
          <pc:docMk/>
          <pc:sldMk cId="2784602958" sldId="301"/>
        </pc:sldMkLst>
        <pc:spChg chg="del">
          <ac:chgData name="Long Lê Thành" userId="deba421b-2374-4cce-8e46-aa1e6dc1532f" providerId="ADAL" clId="{D787C11C-666B-414E-BD54-04524CD66D14}" dt="2023-05-25T20:35:56.851" v="684" actId="478"/>
          <ac:spMkLst>
            <pc:docMk/>
            <pc:sldMk cId="2784602958" sldId="301"/>
            <ac:spMk id="4" creationId="{AA72DABD-F725-B943-7886-00EB4BCF98F4}"/>
          </ac:spMkLst>
        </pc:spChg>
        <pc:spChg chg="del mod">
          <ac:chgData name="Long Lê Thành" userId="deba421b-2374-4cce-8e46-aa1e6dc1532f" providerId="ADAL" clId="{D787C11C-666B-414E-BD54-04524CD66D14}" dt="2023-05-25T19:15:49.811" v="6" actId="478"/>
          <ac:spMkLst>
            <pc:docMk/>
            <pc:sldMk cId="2784602958" sldId="301"/>
            <ac:spMk id="5" creationId="{57E21560-97E5-01ED-8039-0C63F0A00926}"/>
          </ac:spMkLst>
        </pc:spChg>
        <pc:spChg chg="mod">
          <ac:chgData name="Long Lê Thành" userId="deba421b-2374-4cce-8e46-aa1e6dc1532f" providerId="ADAL" clId="{D787C11C-666B-414E-BD54-04524CD66D14}" dt="2023-05-25T20:18:17.638" v="431" actId="1076"/>
          <ac:spMkLst>
            <pc:docMk/>
            <pc:sldMk cId="2784602958" sldId="301"/>
            <ac:spMk id="13" creationId="{233D7BB4-96C7-3A4D-786A-375C04EA5D76}"/>
          </ac:spMkLst>
        </pc:spChg>
        <pc:spChg chg="mod">
          <ac:chgData name="Long Lê Thành" userId="deba421b-2374-4cce-8e46-aa1e6dc1532f" providerId="ADAL" clId="{D787C11C-666B-414E-BD54-04524CD66D14}" dt="2023-05-25T20:15:50.605" v="342" actId="1076"/>
          <ac:spMkLst>
            <pc:docMk/>
            <pc:sldMk cId="2784602958" sldId="301"/>
            <ac:spMk id="18" creationId="{DF4D6349-90FA-BCA5-4B96-534A2A471A65}"/>
          </ac:spMkLst>
        </pc:spChg>
        <pc:spChg chg="mod">
          <ac:chgData name="Long Lê Thành" userId="deba421b-2374-4cce-8e46-aa1e6dc1532f" providerId="ADAL" clId="{D787C11C-666B-414E-BD54-04524CD66D14}" dt="2023-05-25T20:18:08.053" v="430" actId="403"/>
          <ac:spMkLst>
            <pc:docMk/>
            <pc:sldMk cId="2784602958" sldId="301"/>
            <ac:spMk id="24" creationId="{9CEFE026-28AE-2E76-4A38-87224A4AA6F7}"/>
          </ac:spMkLst>
        </pc:spChg>
        <pc:picChg chg="mod">
          <ac:chgData name="Long Lê Thành" userId="deba421b-2374-4cce-8e46-aa1e6dc1532f" providerId="ADAL" clId="{D787C11C-666B-414E-BD54-04524CD66D14}" dt="2023-05-25T20:18:35.476" v="433" actId="208"/>
          <ac:picMkLst>
            <pc:docMk/>
            <pc:sldMk cId="2784602958" sldId="301"/>
            <ac:picMk id="12" creationId="{65D8BF80-5928-5064-615B-9B38A6A69269}"/>
          </ac:picMkLst>
        </pc:picChg>
        <pc:picChg chg="add del mod">
          <ac:chgData name="Long Lê Thành" userId="deba421b-2374-4cce-8e46-aa1e6dc1532f" providerId="ADAL" clId="{D787C11C-666B-414E-BD54-04524CD66D14}" dt="2023-05-25T20:17:42.085" v="406" actId="478"/>
          <ac:picMkLst>
            <pc:docMk/>
            <pc:sldMk cId="2784602958" sldId="301"/>
            <ac:picMk id="3074" creationId="{F0223637-6EC5-A5AF-B1CE-379B2D53ABE9}"/>
          </ac:picMkLst>
        </pc:picChg>
        <pc:picChg chg="add del mod">
          <ac:chgData name="Long Lê Thành" userId="deba421b-2374-4cce-8e46-aa1e6dc1532f" providerId="ADAL" clId="{D787C11C-666B-414E-BD54-04524CD66D14}" dt="2023-05-25T20:17:42.085" v="406" actId="478"/>
          <ac:picMkLst>
            <pc:docMk/>
            <pc:sldMk cId="2784602958" sldId="301"/>
            <ac:picMk id="3076" creationId="{241CC504-3CFB-D117-4AF0-9265F2900B86}"/>
          </ac:picMkLst>
        </pc:picChg>
        <pc:picChg chg="add del mod">
          <ac:chgData name="Long Lê Thành" userId="deba421b-2374-4cce-8e46-aa1e6dc1532f" providerId="ADAL" clId="{D787C11C-666B-414E-BD54-04524CD66D14}" dt="2023-05-25T20:17:42.085" v="406" actId="478"/>
          <ac:picMkLst>
            <pc:docMk/>
            <pc:sldMk cId="2784602958" sldId="301"/>
            <ac:picMk id="3078" creationId="{EEE738C9-BF5B-FCD3-D5DA-EFA5B7CC5B2B}"/>
          </ac:picMkLst>
        </pc:picChg>
        <pc:picChg chg="add del mod">
          <ac:chgData name="Long Lê Thành" userId="deba421b-2374-4cce-8e46-aa1e6dc1532f" providerId="ADAL" clId="{D787C11C-666B-414E-BD54-04524CD66D14}" dt="2023-05-25T20:17:42.085" v="406" actId="478"/>
          <ac:picMkLst>
            <pc:docMk/>
            <pc:sldMk cId="2784602958" sldId="301"/>
            <ac:picMk id="3080" creationId="{E5B575F2-F5C2-30F6-552B-0C779792F190}"/>
          </ac:picMkLst>
        </pc:picChg>
        <pc:picChg chg="add del mod">
          <ac:chgData name="Long Lê Thành" userId="deba421b-2374-4cce-8e46-aa1e6dc1532f" providerId="ADAL" clId="{D787C11C-666B-414E-BD54-04524CD66D14}" dt="2023-05-25T20:17:42.085" v="406" actId="478"/>
          <ac:picMkLst>
            <pc:docMk/>
            <pc:sldMk cId="2784602958" sldId="301"/>
            <ac:picMk id="3082" creationId="{4EF89A25-F53B-7A50-7103-87B345B2C52D}"/>
          </ac:picMkLst>
        </pc:picChg>
        <pc:cxnChg chg="mod">
          <ac:chgData name="Long Lê Thành" userId="deba421b-2374-4cce-8e46-aa1e6dc1532f" providerId="ADAL" clId="{D787C11C-666B-414E-BD54-04524CD66D14}" dt="2023-05-25T20:15:50.605" v="342" actId="1076"/>
          <ac:cxnSpMkLst>
            <pc:docMk/>
            <pc:sldMk cId="2784602958" sldId="301"/>
            <ac:cxnSpMk id="14" creationId="{A560FD3D-41D0-55C6-2771-41D6916D5D4F}"/>
          </ac:cxnSpMkLst>
        </pc:cxnChg>
      </pc:sldChg>
      <pc:sldChg chg="del">
        <pc:chgData name="Long Lê Thành" userId="deba421b-2374-4cce-8e46-aa1e6dc1532f" providerId="ADAL" clId="{D787C11C-666B-414E-BD54-04524CD66D14}" dt="2023-05-25T19:16:47.648" v="11" actId="2696"/>
        <pc:sldMkLst>
          <pc:docMk/>
          <pc:sldMk cId="471735600" sldId="302"/>
        </pc:sldMkLst>
      </pc:sldChg>
      <pc:sldChg chg="addSp modSp add mod">
        <pc:chgData name="Long Lê Thành" userId="deba421b-2374-4cce-8e46-aa1e6dc1532f" providerId="ADAL" clId="{D787C11C-666B-414E-BD54-04524CD66D14}" dt="2023-05-25T20:21:56.298" v="459" actId="1582"/>
        <pc:sldMkLst>
          <pc:docMk/>
          <pc:sldMk cId="1553079450" sldId="302"/>
        </pc:sldMkLst>
        <pc:cxnChg chg="add mod">
          <ac:chgData name="Long Lê Thành" userId="deba421b-2374-4cce-8e46-aa1e6dc1532f" providerId="ADAL" clId="{D787C11C-666B-414E-BD54-04524CD66D14}" dt="2023-05-25T20:21:49.897" v="458" actId="1582"/>
          <ac:cxnSpMkLst>
            <pc:docMk/>
            <pc:sldMk cId="1553079450" sldId="302"/>
            <ac:cxnSpMk id="3" creationId="{B8902344-5761-E6A8-CCAB-6A8379C78D02}"/>
          </ac:cxnSpMkLst>
        </pc:cxnChg>
        <pc:cxnChg chg="add mod">
          <ac:chgData name="Long Lê Thành" userId="deba421b-2374-4cce-8e46-aa1e6dc1532f" providerId="ADAL" clId="{D787C11C-666B-414E-BD54-04524CD66D14}" dt="2023-05-25T20:21:56.298" v="459" actId="1582"/>
          <ac:cxnSpMkLst>
            <pc:docMk/>
            <pc:sldMk cId="1553079450" sldId="302"/>
            <ac:cxnSpMk id="5" creationId="{AE90C32D-50A0-7AE8-56C8-AB35B9D48BC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v35p0-my.sharepoint.com/personal/long_v35p0_onmicrosoft_com/Documents/Desktop/Sample_Customore_Test%20case/Sample_Customore_Test%20case/customore1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Sheet2!$G$4</c:f>
              <c:strCache>
                <c:ptCount val="1"/>
                <c:pt idx="0">
                  <c:v>CANCELLED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Sheet2!$F$5:$F$10</c:f>
              <c:strCache>
                <c:ptCount val="6"/>
                <c:pt idx="0">
                  <c:v>Cybersource</c:v>
                </c:pt>
                <c:pt idx="1">
                  <c:v>Shopee Wallet</c:v>
                </c:pt>
                <c:pt idx="2">
                  <c:v>Airpay Wallet V2</c:v>
                </c:pt>
                <c:pt idx="3">
                  <c:v>Cash on Delivery</c:v>
                </c:pt>
                <c:pt idx="4">
                  <c:v>Airpay GIRO</c:v>
                </c:pt>
                <c:pt idx="5">
                  <c:v>VN Airpay Ibanking</c:v>
                </c:pt>
              </c:strCache>
            </c:strRef>
          </c:cat>
          <c:val>
            <c:numRef>
              <c:f>Sheet2!$G$5:$G$10</c:f>
              <c:numCache>
                <c:formatCode>0.00%</c:formatCode>
                <c:ptCount val="6"/>
                <c:pt idx="0">
                  <c:v>4.3371118777723018E-2</c:v>
                </c:pt>
                <c:pt idx="1">
                  <c:v>6.8306010928961755E-2</c:v>
                </c:pt>
                <c:pt idx="2">
                  <c:v>0.12289685442574981</c:v>
                </c:pt>
                <c:pt idx="3">
                  <c:v>0.19296880788323331</c:v>
                </c:pt>
                <c:pt idx="4">
                  <c:v>0.21291012838801712</c:v>
                </c:pt>
                <c:pt idx="5">
                  <c:v>0.60902896081771718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2F-417E-BED9-3544998D5AC4}"/>
            </c:ext>
          </c:extLst>
        </c:ser>
        <c:ser>
          <c:idx val="1"/>
          <c:order val="1"/>
          <c:tx>
            <c:strRef>
              <c:f>Sheet2!$H$4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Sheet2!$F$5:$F$10</c:f>
              <c:strCache>
                <c:ptCount val="6"/>
                <c:pt idx="0">
                  <c:v>Cybersource</c:v>
                </c:pt>
                <c:pt idx="1">
                  <c:v>Shopee Wallet</c:v>
                </c:pt>
                <c:pt idx="2">
                  <c:v>Airpay Wallet V2</c:v>
                </c:pt>
                <c:pt idx="3">
                  <c:v>Cash on Delivery</c:v>
                </c:pt>
                <c:pt idx="4">
                  <c:v>Airpay GIRO</c:v>
                </c:pt>
                <c:pt idx="5">
                  <c:v>VN Airpay Ibanking</c:v>
                </c:pt>
              </c:strCache>
            </c:strRef>
          </c:cat>
          <c:val>
            <c:numRef>
              <c:f>Sheet2!$H$5:$H$10</c:f>
              <c:numCache>
                <c:formatCode>0.00%</c:formatCode>
                <c:ptCount val="6"/>
                <c:pt idx="0">
                  <c:v>0.95662888122227696</c:v>
                </c:pt>
                <c:pt idx="1">
                  <c:v>0.93169398907103829</c:v>
                </c:pt>
                <c:pt idx="2">
                  <c:v>0.87710314557425018</c:v>
                </c:pt>
                <c:pt idx="3">
                  <c:v>0.80703119211676666</c:v>
                </c:pt>
                <c:pt idx="4">
                  <c:v>0.78708987161198285</c:v>
                </c:pt>
                <c:pt idx="5">
                  <c:v>0.39097103918228282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2F-417E-BED9-3544998D5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1063455"/>
        <c:axId val="88615039"/>
      </c:barChart>
      <c:catAx>
        <c:axId val="1871063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88615039"/>
        <c:crosses val="autoZero"/>
        <c:auto val="1"/>
        <c:lblAlgn val="ctr"/>
        <c:lblOffset val="100"/>
        <c:noMultiLvlLbl val="0"/>
      </c:catAx>
      <c:valAx>
        <c:axId val="8861503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87106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27158-161F-4429-8C31-F4A4E01A9C51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31F8A62-C525-4F2C-AD4F-FE5DA890A779}">
      <dgm:prSet phldrT="[Text]" custT="1"/>
      <dgm:spPr/>
      <dgm:t>
        <a:bodyPr/>
        <a:lstStyle/>
        <a:p>
          <a:r>
            <a:rPr lang="en-GB" sz="1800" dirty="0"/>
            <a:t>How and where to double the sales in August?</a:t>
          </a:r>
        </a:p>
      </dgm:t>
    </dgm:pt>
    <dgm:pt modelId="{7803AFB6-8C1D-4DA9-AD76-7DF07B0878DD}" type="parTrans" cxnId="{0C27DFDA-AA61-4675-8664-F8C6632B2B50}">
      <dgm:prSet/>
      <dgm:spPr/>
      <dgm:t>
        <a:bodyPr/>
        <a:lstStyle/>
        <a:p>
          <a:endParaRPr lang="en-GB" sz="1800"/>
        </a:p>
      </dgm:t>
    </dgm:pt>
    <dgm:pt modelId="{E0AD6C8B-60A8-4708-B9B5-8E1898C24786}" type="sibTrans" cxnId="{0C27DFDA-AA61-4675-8664-F8C6632B2B50}">
      <dgm:prSet/>
      <dgm:spPr/>
      <dgm:t>
        <a:bodyPr/>
        <a:lstStyle/>
        <a:p>
          <a:endParaRPr lang="en-GB" sz="1800"/>
        </a:p>
      </dgm:t>
    </dgm:pt>
    <dgm:pt modelId="{7B0B0075-4C0E-47A8-9748-85C5CB170620}">
      <dgm:prSet phldrT="[Text]" custT="1"/>
      <dgm:spPr/>
      <dgm:t>
        <a:bodyPr/>
        <a:lstStyle/>
        <a:p>
          <a:r>
            <a:rPr lang="en-GB" sz="1800" dirty="0"/>
            <a:t> Past performance</a:t>
          </a:r>
        </a:p>
      </dgm:t>
    </dgm:pt>
    <dgm:pt modelId="{ECE2F905-8D88-45F5-9B6D-64999FB1E717}" type="parTrans" cxnId="{A775D9BD-2749-41E9-9AD5-88419FA29232}">
      <dgm:prSet custT="1"/>
      <dgm:spPr/>
      <dgm:t>
        <a:bodyPr/>
        <a:lstStyle/>
        <a:p>
          <a:endParaRPr lang="en-GB" sz="1800"/>
        </a:p>
      </dgm:t>
    </dgm:pt>
    <dgm:pt modelId="{D29D901A-F88A-4422-853C-B37E6E632D85}" type="sibTrans" cxnId="{A775D9BD-2749-41E9-9AD5-88419FA29232}">
      <dgm:prSet/>
      <dgm:spPr/>
      <dgm:t>
        <a:bodyPr/>
        <a:lstStyle/>
        <a:p>
          <a:endParaRPr lang="en-GB" sz="1800"/>
        </a:p>
      </dgm:t>
    </dgm:pt>
    <dgm:pt modelId="{BBBC29F1-D3C2-4618-94D1-E761A5944021}">
      <dgm:prSet phldrT="[Text]" custT="1"/>
      <dgm:spPr/>
      <dgm:t>
        <a:bodyPr/>
        <a:lstStyle/>
        <a:p>
          <a:r>
            <a:rPr lang="en-GB" sz="1600" dirty="0"/>
            <a:t>Date </a:t>
          </a:r>
          <a:br>
            <a:rPr lang="en-GB" sz="1600" dirty="0"/>
          </a:br>
          <a:r>
            <a:rPr lang="en-GB" sz="1600" dirty="0"/>
            <a:t>Sales Volume and Frequency</a:t>
          </a:r>
        </a:p>
      </dgm:t>
    </dgm:pt>
    <dgm:pt modelId="{0E2B1B27-CA86-45DC-8311-E1FF82382711}" type="parTrans" cxnId="{AF405B1E-C8BF-47DF-A116-844DFE7D3B6D}">
      <dgm:prSet custT="1"/>
      <dgm:spPr/>
      <dgm:t>
        <a:bodyPr/>
        <a:lstStyle/>
        <a:p>
          <a:endParaRPr lang="en-GB" sz="1800"/>
        </a:p>
      </dgm:t>
    </dgm:pt>
    <dgm:pt modelId="{CFE75B88-8019-4E34-B525-18650B5C82AF}" type="sibTrans" cxnId="{AF405B1E-C8BF-47DF-A116-844DFE7D3B6D}">
      <dgm:prSet/>
      <dgm:spPr/>
      <dgm:t>
        <a:bodyPr/>
        <a:lstStyle/>
        <a:p>
          <a:endParaRPr lang="en-GB" sz="1800"/>
        </a:p>
      </dgm:t>
    </dgm:pt>
    <dgm:pt modelId="{3C409192-FF6C-4BAD-A9F3-E45799852675}">
      <dgm:prSet phldrT="[Text]" custT="1"/>
      <dgm:spPr/>
      <dgm:t>
        <a:bodyPr/>
        <a:lstStyle/>
        <a:p>
          <a:r>
            <a:rPr lang="en-GB" sz="1800" dirty="0"/>
            <a:t>Prices and Discounts</a:t>
          </a:r>
        </a:p>
      </dgm:t>
    </dgm:pt>
    <dgm:pt modelId="{C912C68C-B2E1-4047-B0B9-0BAF788F6388}" type="parTrans" cxnId="{18C651C9-A0CD-4E4E-A588-9CFBC43DACFE}">
      <dgm:prSet custT="1"/>
      <dgm:spPr/>
      <dgm:t>
        <a:bodyPr/>
        <a:lstStyle/>
        <a:p>
          <a:endParaRPr lang="en-GB" sz="1800"/>
        </a:p>
      </dgm:t>
    </dgm:pt>
    <dgm:pt modelId="{26BB941A-E2BD-4A0C-AA31-1D68A99C0B99}" type="sibTrans" cxnId="{18C651C9-A0CD-4E4E-A588-9CFBC43DACFE}">
      <dgm:prSet/>
      <dgm:spPr/>
      <dgm:t>
        <a:bodyPr/>
        <a:lstStyle/>
        <a:p>
          <a:endParaRPr lang="en-GB" sz="1800"/>
        </a:p>
      </dgm:t>
    </dgm:pt>
    <dgm:pt modelId="{3A9BCEF7-1077-44F0-8D2A-7BBD9B5E7E29}">
      <dgm:prSet phldrT="[Text]" custT="1"/>
      <dgm:spPr/>
      <dgm:t>
        <a:bodyPr/>
        <a:lstStyle/>
        <a:p>
          <a:r>
            <a:rPr lang="en-GB" sz="1800" dirty="0"/>
            <a:t>Customers</a:t>
          </a:r>
        </a:p>
      </dgm:t>
    </dgm:pt>
    <dgm:pt modelId="{D498441F-66AE-4228-AF57-F8A7CB8BE002}" type="parTrans" cxnId="{C4B33BEF-71AB-4DBA-A0A1-D976120CFE21}">
      <dgm:prSet custT="1"/>
      <dgm:spPr/>
      <dgm:t>
        <a:bodyPr/>
        <a:lstStyle/>
        <a:p>
          <a:endParaRPr lang="en-GB" sz="1800"/>
        </a:p>
      </dgm:t>
    </dgm:pt>
    <dgm:pt modelId="{DF5233E5-E2AD-402C-B8BD-B2F81E3DFA61}" type="sibTrans" cxnId="{C4B33BEF-71AB-4DBA-A0A1-D976120CFE21}">
      <dgm:prSet/>
      <dgm:spPr/>
      <dgm:t>
        <a:bodyPr/>
        <a:lstStyle/>
        <a:p>
          <a:endParaRPr lang="en-GB" sz="1800"/>
        </a:p>
      </dgm:t>
    </dgm:pt>
    <dgm:pt modelId="{5B4B3D16-34C9-4E3F-A378-91B5C0D96A4E}">
      <dgm:prSet phldrT="[Text]" custT="1"/>
      <dgm:spPr/>
      <dgm:t>
        <a:bodyPr/>
        <a:lstStyle/>
        <a:p>
          <a:r>
            <a:rPr lang="en-GB" sz="1800" dirty="0"/>
            <a:t>Traffics</a:t>
          </a:r>
        </a:p>
      </dgm:t>
    </dgm:pt>
    <dgm:pt modelId="{1C6459B4-BFAF-4B2B-B8CC-0589AABF2798}" type="parTrans" cxnId="{B39CE5E2-A405-4B22-AD8B-16C33E5F6EF8}">
      <dgm:prSet custT="1"/>
      <dgm:spPr/>
      <dgm:t>
        <a:bodyPr/>
        <a:lstStyle/>
        <a:p>
          <a:endParaRPr lang="en-GB" sz="1800"/>
        </a:p>
      </dgm:t>
    </dgm:pt>
    <dgm:pt modelId="{70881035-7165-401E-99C4-94E6FDC5F6C3}" type="sibTrans" cxnId="{B39CE5E2-A405-4B22-AD8B-16C33E5F6EF8}">
      <dgm:prSet/>
      <dgm:spPr/>
      <dgm:t>
        <a:bodyPr/>
        <a:lstStyle/>
        <a:p>
          <a:endParaRPr lang="en-GB" sz="1800"/>
        </a:p>
      </dgm:t>
    </dgm:pt>
    <dgm:pt modelId="{557A5ECE-9146-4F9F-AFB5-1859C4A907AC}">
      <dgm:prSet phldrT="[Text]" custT="1"/>
      <dgm:spPr/>
      <dgm:t>
        <a:bodyPr/>
        <a:lstStyle/>
        <a:p>
          <a:r>
            <a:rPr lang="en-GB" sz="1800" dirty="0"/>
            <a:t>Order status</a:t>
          </a:r>
        </a:p>
      </dgm:t>
    </dgm:pt>
    <dgm:pt modelId="{50B0C4BA-53E1-4F1E-8047-15724A07E847}" type="parTrans" cxnId="{900C2464-BFB7-4007-B4F8-5B3C3AF4ED33}">
      <dgm:prSet custT="1"/>
      <dgm:spPr/>
      <dgm:t>
        <a:bodyPr/>
        <a:lstStyle/>
        <a:p>
          <a:endParaRPr lang="en-GB" sz="1800"/>
        </a:p>
      </dgm:t>
    </dgm:pt>
    <dgm:pt modelId="{0D0E724F-4C54-4CE4-A283-AE5B3E84EA91}" type="sibTrans" cxnId="{900C2464-BFB7-4007-B4F8-5B3C3AF4ED33}">
      <dgm:prSet/>
      <dgm:spPr/>
      <dgm:t>
        <a:bodyPr/>
        <a:lstStyle/>
        <a:p>
          <a:endParaRPr lang="en-GB" sz="1800"/>
        </a:p>
      </dgm:t>
    </dgm:pt>
    <dgm:pt modelId="{906D320D-0CEF-41F5-AF5E-E8437CB28F42}">
      <dgm:prSet phldrT="[Text]" custT="1"/>
      <dgm:spPr/>
      <dgm:t>
        <a:bodyPr/>
        <a:lstStyle/>
        <a:p>
          <a:r>
            <a:rPr lang="en-GB" sz="1800" dirty="0"/>
            <a:t>Page per Session</a:t>
          </a:r>
        </a:p>
      </dgm:t>
    </dgm:pt>
    <dgm:pt modelId="{49BF4290-235B-4C1A-A5AD-A38B684936FA}" type="parTrans" cxnId="{C1981698-D562-4DB3-B944-CB5DA1D1C04E}">
      <dgm:prSet custT="1"/>
      <dgm:spPr/>
      <dgm:t>
        <a:bodyPr/>
        <a:lstStyle/>
        <a:p>
          <a:endParaRPr lang="en-GB" sz="1800"/>
        </a:p>
      </dgm:t>
    </dgm:pt>
    <dgm:pt modelId="{05E8C429-4007-4C58-ACAA-3BA1CFB40686}" type="sibTrans" cxnId="{C1981698-D562-4DB3-B944-CB5DA1D1C04E}">
      <dgm:prSet/>
      <dgm:spPr/>
      <dgm:t>
        <a:bodyPr/>
        <a:lstStyle/>
        <a:p>
          <a:endParaRPr lang="en-GB" sz="1800"/>
        </a:p>
      </dgm:t>
    </dgm:pt>
    <dgm:pt modelId="{16E024A3-DE29-49FB-9E3D-1A2BC5EFCDFB}">
      <dgm:prSet phldrT="[Text]" custT="1"/>
      <dgm:spPr/>
      <dgm:t>
        <a:bodyPr/>
        <a:lstStyle/>
        <a:p>
          <a:r>
            <a:rPr lang="en-GB" sz="1800" dirty="0"/>
            <a:t>Revenues</a:t>
          </a:r>
        </a:p>
      </dgm:t>
    </dgm:pt>
    <dgm:pt modelId="{FA9A6980-3ED9-4FDE-9367-0CF9A599D3B6}" type="parTrans" cxnId="{50758E0B-DE21-466C-BAF6-B2334C3BEBF3}">
      <dgm:prSet custT="1"/>
      <dgm:spPr/>
      <dgm:t>
        <a:bodyPr/>
        <a:lstStyle/>
        <a:p>
          <a:endParaRPr lang="en-GB" sz="1800"/>
        </a:p>
      </dgm:t>
    </dgm:pt>
    <dgm:pt modelId="{143852F0-F127-4634-BF41-3D83DEFDEEE3}" type="sibTrans" cxnId="{50758E0B-DE21-466C-BAF6-B2334C3BEBF3}">
      <dgm:prSet/>
      <dgm:spPr/>
      <dgm:t>
        <a:bodyPr/>
        <a:lstStyle/>
        <a:p>
          <a:endParaRPr lang="en-GB" sz="1800"/>
        </a:p>
      </dgm:t>
    </dgm:pt>
    <dgm:pt modelId="{1F98E4AF-27DE-4038-B3A8-B6297743A430}">
      <dgm:prSet phldrT="[Text]" custT="1"/>
      <dgm:spPr/>
      <dgm:t>
        <a:bodyPr/>
        <a:lstStyle/>
        <a:p>
          <a:r>
            <a:rPr lang="en-GB" sz="1800" dirty="0"/>
            <a:t>Payment methods</a:t>
          </a:r>
        </a:p>
      </dgm:t>
    </dgm:pt>
    <dgm:pt modelId="{66D3CD2F-5D29-42E6-AF12-C2F7C186BE81}" type="parTrans" cxnId="{6EBE5FCE-2730-401D-8A64-F9F167E1663C}">
      <dgm:prSet custT="1"/>
      <dgm:spPr/>
      <dgm:t>
        <a:bodyPr/>
        <a:lstStyle/>
        <a:p>
          <a:endParaRPr lang="en-GB" sz="1800"/>
        </a:p>
      </dgm:t>
    </dgm:pt>
    <dgm:pt modelId="{D4D3CAC6-BAD5-42C7-810B-302D5B923983}" type="sibTrans" cxnId="{6EBE5FCE-2730-401D-8A64-F9F167E1663C}">
      <dgm:prSet/>
      <dgm:spPr/>
      <dgm:t>
        <a:bodyPr/>
        <a:lstStyle/>
        <a:p>
          <a:endParaRPr lang="en-GB" sz="1800"/>
        </a:p>
      </dgm:t>
    </dgm:pt>
    <dgm:pt modelId="{182D2550-C3EB-4BD8-85C0-1666D49F940D}">
      <dgm:prSet phldrT="[Text]" custT="1"/>
      <dgm:spPr/>
      <dgm:t>
        <a:bodyPr/>
        <a:lstStyle/>
        <a:p>
          <a:r>
            <a:rPr lang="en-GB" sz="1800"/>
            <a:t>Customers Segmentation</a:t>
          </a:r>
          <a:endParaRPr lang="en-GB" sz="1800" dirty="0"/>
        </a:p>
      </dgm:t>
    </dgm:pt>
    <dgm:pt modelId="{AC8FFD8C-BC3A-4E9B-B747-CB222EE18173}" type="parTrans" cxnId="{DB077D8F-60C7-4E07-AAD9-FC945465475F}">
      <dgm:prSet/>
      <dgm:spPr/>
      <dgm:t>
        <a:bodyPr/>
        <a:lstStyle/>
        <a:p>
          <a:endParaRPr lang="en-GB"/>
        </a:p>
      </dgm:t>
    </dgm:pt>
    <dgm:pt modelId="{3C0B71D7-1D9D-4997-91EB-93C7C5B53E92}" type="sibTrans" cxnId="{DB077D8F-60C7-4E07-AAD9-FC945465475F}">
      <dgm:prSet/>
      <dgm:spPr/>
      <dgm:t>
        <a:bodyPr/>
        <a:lstStyle/>
        <a:p>
          <a:endParaRPr lang="en-GB"/>
        </a:p>
      </dgm:t>
    </dgm:pt>
    <dgm:pt modelId="{E28F71B1-2656-4C71-A75B-85314852CA86}" type="pres">
      <dgm:prSet presAssocID="{F0527158-161F-4429-8C31-F4A4E01A9C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EA7710-5EFF-4CC8-AB62-5B25203B8442}" type="pres">
      <dgm:prSet presAssocID="{A31F8A62-C525-4F2C-AD4F-FE5DA890A779}" presName="root1" presStyleCnt="0"/>
      <dgm:spPr/>
    </dgm:pt>
    <dgm:pt modelId="{A1CD5C1E-16DE-4E0D-95A4-3E7B8166D7CA}" type="pres">
      <dgm:prSet presAssocID="{A31F8A62-C525-4F2C-AD4F-FE5DA890A779}" presName="LevelOneTextNode" presStyleLbl="node0" presStyleIdx="0" presStyleCnt="1" custScaleX="127216" custScaleY="193986" custLinFactNeighborX="-73573" custLinFactNeighborY="19602">
        <dgm:presLayoutVars>
          <dgm:chPref val="3"/>
        </dgm:presLayoutVars>
      </dgm:prSet>
      <dgm:spPr/>
    </dgm:pt>
    <dgm:pt modelId="{139AED49-55A0-4D3E-8B09-3E01A697EBB9}" type="pres">
      <dgm:prSet presAssocID="{A31F8A62-C525-4F2C-AD4F-FE5DA890A779}" presName="level2hierChild" presStyleCnt="0"/>
      <dgm:spPr/>
    </dgm:pt>
    <dgm:pt modelId="{9BD1182E-1D51-4EEE-AA9C-083FB1DB2776}" type="pres">
      <dgm:prSet presAssocID="{ECE2F905-8D88-45F5-9B6D-64999FB1E717}" presName="conn2-1" presStyleLbl="parChTrans1D2" presStyleIdx="0" presStyleCnt="3"/>
      <dgm:spPr/>
    </dgm:pt>
    <dgm:pt modelId="{D6B45F12-5C03-4FD0-BD0A-705118C0CDBA}" type="pres">
      <dgm:prSet presAssocID="{ECE2F905-8D88-45F5-9B6D-64999FB1E717}" presName="connTx" presStyleLbl="parChTrans1D2" presStyleIdx="0" presStyleCnt="3"/>
      <dgm:spPr/>
    </dgm:pt>
    <dgm:pt modelId="{F1ECC1FA-C797-426A-B02B-0E1E10841CD0}" type="pres">
      <dgm:prSet presAssocID="{7B0B0075-4C0E-47A8-9748-85C5CB170620}" presName="root2" presStyleCnt="0"/>
      <dgm:spPr/>
    </dgm:pt>
    <dgm:pt modelId="{EEF21AA2-32D0-4F7C-81FC-175279F53B26}" type="pres">
      <dgm:prSet presAssocID="{7B0B0075-4C0E-47A8-9748-85C5CB170620}" presName="LevelTwoTextNode" presStyleLbl="node2" presStyleIdx="0" presStyleCnt="3" custLinFactNeighborX="-33650" custLinFactNeighborY="58009">
        <dgm:presLayoutVars>
          <dgm:chPref val="3"/>
        </dgm:presLayoutVars>
      </dgm:prSet>
      <dgm:spPr/>
    </dgm:pt>
    <dgm:pt modelId="{39EA5779-E152-433B-83A8-22243BBD714F}" type="pres">
      <dgm:prSet presAssocID="{7B0B0075-4C0E-47A8-9748-85C5CB170620}" presName="level3hierChild" presStyleCnt="0"/>
      <dgm:spPr/>
    </dgm:pt>
    <dgm:pt modelId="{A2D039A6-5C31-4EC7-BE47-8D201446DCD9}" type="pres">
      <dgm:prSet presAssocID="{0E2B1B27-CA86-45DC-8311-E1FF82382711}" presName="conn2-1" presStyleLbl="parChTrans1D3" presStyleIdx="0" presStyleCnt="7"/>
      <dgm:spPr/>
    </dgm:pt>
    <dgm:pt modelId="{89E2B8FB-F2F3-4FB9-84D7-2E397727B685}" type="pres">
      <dgm:prSet presAssocID="{0E2B1B27-CA86-45DC-8311-E1FF82382711}" presName="connTx" presStyleLbl="parChTrans1D3" presStyleIdx="0" presStyleCnt="7"/>
      <dgm:spPr/>
    </dgm:pt>
    <dgm:pt modelId="{00C92D8A-18D1-4558-9896-C08622520E74}" type="pres">
      <dgm:prSet presAssocID="{BBBC29F1-D3C2-4618-94D1-E761A5944021}" presName="root2" presStyleCnt="0"/>
      <dgm:spPr/>
    </dgm:pt>
    <dgm:pt modelId="{4E392639-C879-4612-8810-A2F921D76198}" type="pres">
      <dgm:prSet presAssocID="{BBBC29F1-D3C2-4618-94D1-E761A5944021}" presName="LevelTwoTextNode" presStyleLbl="node3" presStyleIdx="0" presStyleCnt="7">
        <dgm:presLayoutVars>
          <dgm:chPref val="3"/>
        </dgm:presLayoutVars>
      </dgm:prSet>
      <dgm:spPr/>
    </dgm:pt>
    <dgm:pt modelId="{4149C63A-3756-4997-8173-7BF20F32500B}" type="pres">
      <dgm:prSet presAssocID="{BBBC29F1-D3C2-4618-94D1-E761A5944021}" presName="level3hierChild" presStyleCnt="0"/>
      <dgm:spPr/>
    </dgm:pt>
    <dgm:pt modelId="{4EEC5031-9013-40EA-840A-094180D2C473}" type="pres">
      <dgm:prSet presAssocID="{C912C68C-B2E1-4047-B0B9-0BAF788F6388}" presName="conn2-1" presStyleLbl="parChTrans1D3" presStyleIdx="1" presStyleCnt="7"/>
      <dgm:spPr/>
    </dgm:pt>
    <dgm:pt modelId="{3B916C84-100B-49E6-A498-84059378EE12}" type="pres">
      <dgm:prSet presAssocID="{C912C68C-B2E1-4047-B0B9-0BAF788F6388}" presName="connTx" presStyleLbl="parChTrans1D3" presStyleIdx="1" presStyleCnt="7"/>
      <dgm:spPr/>
    </dgm:pt>
    <dgm:pt modelId="{FF19FFDF-43D6-4A22-B771-A59748262BE9}" type="pres">
      <dgm:prSet presAssocID="{3C409192-FF6C-4BAD-A9F3-E45799852675}" presName="root2" presStyleCnt="0"/>
      <dgm:spPr/>
    </dgm:pt>
    <dgm:pt modelId="{F0F91456-9491-4F82-ABB0-909758E7E549}" type="pres">
      <dgm:prSet presAssocID="{3C409192-FF6C-4BAD-A9F3-E45799852675}" presName="LevelTwoTextNode" presStyleLbl="node3" presStyleIdx="1" presStyleCnt="7">
        <dgm:presLayoutVars>
          <dgm:chPref val="3"/>
        </dgm:presLayoutVars>
      </dgm:prSet>
      <dgm:spPr/>
    </dgm:pt>
    <dgm:pt modelId="{22E3A573-92D4-4166-AA1A-243FEF0FF8F4}" type="pres">
      <dgm:prSet presAssocID="{3C409192-FF6C-4BAD-A9F3-E45799852675}" presName="level3hierChild" presStyleCnt="0"/>
      <dgm:spPr/>
    </dgm:pt>
    <dgm:pt modelId="{7FBDA978-ADA0-4B98-A958-443AC70A27A0}" type="pres">
      <dgm:prSet presAssocID="{D498441F-66AE-4228-AF57-F8A7CB8BE002}" presName="conn2-1" presStyleLbl="parChTrans1D2" presStyleIdx="1" presStyleCnt="3"/>
      <dgm:spPr/>
    </dgm:pt>
    <dgm:pt modelId="{BA33CB0E-1ADC-4D40-BDA7-468319C0E31D}" type="pres">
      <dgm:prSet presAssocID="{D498441F-66AE-4228-AF57-F8A7CB8BE002}" presName="connTx" presStyleLbl="parChTrans1D2" presStyleIdx="1" presStyleCnt="3"/>
      <dgm:spPr/>
    </dgm:pt>
    <dgm:pt modelId="{A731D24F-854B-4022-B0DB-2DAEC82B179F}" type="pres">
      <dgm:prSet presAssocID="{3A9BCEF7-1077-44F0-8D2A-7BBD9B5E7E29}" presName="root2" presStyleCnt="0"/>
      <dgm:spPr/>
    </dgm:pt>
    <dgm:pt modelId="{F29AAF37-0EA2-4536-9BAE-DA01DD7B8610}" type="pres">
      <dgm:prSet presAssocID="{3A9BCEF7-1077-44F0-8D2A-7BBD9B5E7E29}" presName="LevelTwoTextNode" presStyleLbl="node2" presStyleIdx="1" presStyleCnt="3" custLinFactNeighborX="-37165" custLinFactNeighborY="-11841">
        <dgm:presLayoutVars>
          <dgm:chPref val="3"/>
        </dgm:presLayoutVars>
      </dgm:prSet>
      <dgm:spPr/>
    </dgm:pt>
    <dgm:pt modelId="{4FCE7282-2990-42D5-A2C2-13FAB465620F}" type="pres">
      <dgm:prSet presAssocID="{3A9BCEF7-1077-44F0-8D2A-7BBD9B5E7E29}" presName="level3hierChild" presStyleCnt="0"/>
      <dgm:spPr/>
    </dgm:pt>
    <dgm:pt modelId="{3F3D6287-36F7-4F1E-832B-EDBC82292B90}" type="pres">
      <dgm:prSet presAssocID="{50B0C4BA-53E1-4F1E-8047-15724A07E847}" presName="conn2-1" presStyleLbl="parChTrans1D3" presStyleIdx="2" presStyleCnt="7"/>
      <dgm:spPr/>
    </dgm:pt>
    <dgm:pt modelId="{2063B366-D52C-4937-9CE1-03FCBCC7A495}" type="pres">
      <dgm:prSet presAssocID="{50B0C4BA-53E1-4F1E-8047-15724A07E847}" presName="connTx" presStyleLbl="parChTrans1D3" presStyleIdx="2" presStyleCnt="7"/>
      <dgm:spPr/>
    </dgm:pt>
    <dgm:pt modelId="{C7171A29-7D11-4FE8-8318-0B5A90327F3D}" type="pres">
      <dgm:prSet presAssocID="{557A5ECE-9146-4F9F-AFB5-1859C4A907AC}" presName="root2" presStyleCnt="0"/>
      <dgm:spPr/>
    </dgm:pt>
    <dgm:pt modelId="{908B0E00-0C1E-43D0-88E0-E82F2B031DBA}" type="pres">
      <dgm:prSet presAssocID="{557A5ECE-9146-4F9F-AFB5-1859C4A907AC}" presName="LevelTwoTextNode" presStyleLbl="node3" presStyleIdx="2" presStyleCnt="7" custLinFactNeighborX="-42" custLinFactNeighborY="-1825">
        <dgm:presLayoutVars>
          <dgm:chPref val="3"/>
        </dgm:presLayoutVars>
      </dgm:prSet>
      <dgm:spPr/>
    </dgm:pt>
    <dgm:pt modelId="{5D3302A1-BC32-4A6A-A3D0-6BE0737D66B4}" type="pres">
      <dgm:prSet presAssocID="{557A5ECE-9146-4F9F-AFB5-1859C4A907AC}" presName="level3hierChild" presStyleCnt="0"/>
      <dgm:spPr/>
    </dgm:pt>
    <dgm:pt modelId="{D32D4611-644E-49CA-93D9-666CC862E05A}" type="pres">
      <dgm:prSet presAssocID="{AC8FFD8C-BC3A-4E9B-B747-CB222EE18173}" presName="conn2-1" presStyleLbl="parChTrans1D3" presStyleIdx="3" presStyleCnt="7"/>
      <dgm:spPr/>
    </dgm:pt>
    <dgm:pt modelId="{BCCA6546-8208-4647-9156-82D0BF00CAB3}" type="pres">
      <dgm:prSet presAssocID="{AC8FFD8C-BC3A-4E9B-B747-CB222EE18173}" presName="connTx" presStyleLbl="parChTrans1D3" presStyleIdx="3" presStyleCnt="7"/>
      <dgm:spPr/>
    </dgm:pt>
    <dgm:pt modelId="{0A846981-D7A5-4CFF-9ABD-044A5362186A}" type="pres">
      <dgm:prSet presAssocID="{182D2550-C3EB-4BD8-85C0-1666D49F940D}" presName="root2" presStyleCnt="0"/>
      <dgm:spPr/>
    </dgm:pt>
    <dgm:pt modelId="{A475F619-B093-4B9D-AB5C-C39D654316FF}" type="pres">
      <dgm:prSet presAssocID="{182D2550-C3EB-4BD8-85C0-1666D49F940D}" presName="LevelTwoTextNode" presStyleLbl="node3" presStyleIdx="3" presStyleCnt="7">
        <dgm:presLayoutVars>
          <dgm:chPref val="3"/>
        </dgm:presLayoutVars>
      </dgm:prSet>
      <dgm:spPr/>
    </dgm:pt>
    <dgm:pt modelId="{27ADB09F-687E-4396-815D-3FCF8EFDCC5C}" type="pres">
      <dgm:prSet presAssocID="{182D2550-C3EB-4BD8-85C0-1666D49F940D}" presName="level3hierChild" presStyleCnt="0"/>
      <dgm:spPr/>
    </dgm:pt>
    <dgm:pt modelId="{3C89CFE6-FBC1-4938-A4AB-6709A70BC9AF}" type="pres">
      <dgm:prSet presAssocID="{66D3CD2F-5D29-42E6-AF12-C2F7C186BE81}" presName="conn2-1" presStyleLbl="parChTrans1D3" presStyleIdx="4" presStyleCnt="7"/>
      <dgm:spPr/>
    </dgm:pt>
    <dgm:pt modelId="{E5CB861D-7840-44FB-8418-32689F39602B}" type="pres">
      <dgm:prSet presAssocID="{66D3CD2F-5D29-42E6-AF12-C2F7C186BE81}" presName="connTx" presStyleLbl="parChTrans1D3" presStyleIdx="4" presStyleCnt="7"/>
      <dgm:spPr/>
    </dgm:pt>
    <dgm:pt modelId="{CF69523F-A5F8-4FC5-8448-34AE5564A941}" type="pres">
      <dgm:prSet presAssocID="{1F98E4AF-27DE-4038-B3A8-B6297743A430}" presName="root2" presStyleCnt="0"/>
      <dgm:spPr/>
    </dgm:pt>
    <dgm:pt modelId="{C4F49C91-C047-43E7-AC3B-4D59D228EF70}" type="pres">
      <dgm:prSet presAssocID="{1F98E4AF-27DE-4038-B3A8-B6297743A430}" presName="LevelTwoTextNode" presStyleLbl="node3" presStyleIdx="4" presStyleCnt="7" custLinFactNeighborX="0" custLinFactNeighborY="0">
        <dgm:presLayoutVars>
          <dgm:chPref val="3"/>
        </dgm:presLayoutVars>
      </dgm:prSet>
      <dgm:spPr/>
    </dgm:pt>
    <dgm:pt modelId="{3F299892-3F52-43E1-BD0C-9735A274B00A}" type="pres">
      <dgm:prSet presAssocID="{1F98E4AF-27DE-4038-B3A8-B6297743A430}" presName="level3hierChild" presStyleCnt="0"/>
      <dgm:spPr/>
    </dgm:pt>
    <dgm:pt modelId="{524D8A16-052D-4358-8DCE-F79CE32266BB}" type="pres">
      <dgm:prSet presAssocID="{1C6459B4-BFAF-4B2B-B8CC-0589AABF2798}" presName="conn2-1" presStyleLbl="parChTrans1D2" presStyleIdx="2" presStyleCnt="3"/>
      <dgm:spPr/>
    </dgm:pt>
    <dgm:pt modelId="{74FFF761-7D4A-4C40-AABB-3A623C7D1EB7}" type="pres">
      <dgm:prSet presAssocID="{1C6459B4-BFAF-4B2B-B8CC-0589AABF2798}" presName="connTx" presStyleLbl="parChTrans1D2" presStyleIdx="2" presStyleCnt="3"/>
      <dgm:spPr/>
    </dgm:pt>
    <dgm:pt modelId="{E99DF8B7-B725-454E-812A-4B46F2F3B461}" type="pres">
      <dgm:prSet presAssocID="{5B4B3D16-34C9-4E3F-A378-91B5C0D96A4E}" presName="root2" presStyleCnt="0"/>
      <dgm:spPr/>
    </dgm:pt>
    <dgm:pt modelId="{44920145-CE3C-4A42-81DA-2AB21D98BC14}" type="pres">
      <dgm:prSet presAssocID="{5B4B3D16-34C9-4E3F-A378-91B5C0D96A4E}" presName="LevelTwoTextNode" presStyleLbl="node2" presStyleIdx="2" presStyleCnt="3" custLinFactNeighborX="-33650" custLinFactNeighborY="-52100">
        <dgm:presLayoutVars>
          <dgm:chPref val="3"/>
        </dgm:presLayoutVars>
      </dgm:prSet>
      <dgm:spPr/>
    </dgm:pt>
    <dgm:pt modelId="{2F7E0EE3-6CFC-486D-ABE0-BFA2FCEB8DAF}" type="pres">
      <dgm:prSet presAssocID="{5B4B3D16-34C9-4E3F-A378-91B5C0D96A4E}" presName="level3hierChild" presStyleCnt="0"/>
      <dgm:spPr/>
    </dgm:pt>
    <dgm:pt modelId="{090A1275-C132-4EB8-B00D-EFB67413CC14}" type="pres">
      <dgm:prSet presAssocID="{49BF4290-235B-4C1A-A5AD-A38B684936FA}" presName="conn2-1" presStyleLbl="parChTrans1D3" presStyleIdx="5" presStyleCnt="7"/>
      <dgm:spPr/>
    </dgm:pt>
    <dgm:pt modelId="{9A98EF91-A31D-4BB4-ABED-096B2D99AA94}" type="pres">
      <dgm:prSet presAssocID="{49BF4290-235B-4C1A-A5AD-A38B684936FA}" presName="connTx" presStyleLbl="parChTrans1D3" presStyleIdx="5" presStyleCnt="7"/>
      <dgm:spPr/>
    </dgm:pt>
    <dgm:pt modelId="{613A8734-675A-442C-A3A3-0083969B7B0E}" type="pres">
      <dgm:prSet presAssocID="{906D320D-0CEF-41F5-AF5E-E8437CB28F42}" presName="root2" presStyleCnt="0"/>
      <dgm:spPr/>
    </dgm:pt>
    <dgm:pt modelId="{01D33067-5A1B-4F3E-B305-C3F124B57C3E}" type="pres">
      <dgm:prSet presAssocID="{906D320D-0CEF-41F5-AF5E-E8437CB28F42}" presName="LevelTwoTextNode" presStyleLbl="node3" presStyleIdx="5" presStyleCnt="7" custLinFactNeighborX="66" custLinFactNeighborY="753">
        <dgm:presLayoutVars>
          <dgm:chPref val="3"/>
        </dgm:presLayoutVars>
      </dgm:prSet>
      <dgm:spPr/>
    </dgm:pt>
    <dgm:pt modelId="{8FDF421C-4CA0-4AE2-B1FC-FFE9C891EB21}" type="pres">
      <dgm:prSet presAssocID="{906D320D-0CEF-41F5-AF5E-E8437CB28F42}" presName="level3hierChild" presStyleCnt="0"/>
      <dgm:spPr/>
    </dgm:pt>
    <dgm:pt modelId="{973B5476-B611-471F-8B9A-A2739B403983}" type="pres">
      <dgm:prSet presAssocID="{FA9A6980-3ED9-4FDE-9367-0CF9A599D3B6}" presName="conn2-1" presStyleLbl="parChTrans1D3" presStyleIdx="6" presStyleCnt="7"/>
      <dgm:spPr/>
    </dgm:pt>
    <dgm:pt modelId="{C4A6A429-1A84-456C-BF70-C2737C43F3C4}" type="pres">
      <dgm:prSet presAssocID="{FA9A6980-3ED9-4FDE-9367-0CF9A599D3B6}" presName="connTx" presStyleLbl="parChTrans1D3" presStyleIdx="6" presStyleCnt="7"/>
      <dgm:spPr/>
    </dgm:pt>
    <dgm:pt modelId="{C4D2ACFE-DCA5-4EC7-A260-2CAEC5A62E7C}" type="pres">
      <dgm:prSet presAssocID="{16E024A3-DE29-49FB-9E3D-1A2BC5EFCDFB}" presName="root2" presStyleCnt="0"/>
      <dgm:spPr/>
    </dgm:pt>
    <dgm:pt modelId="{1CEA84F7-B92C-4282-8336-E977673F5857}" type="pres">
      <dgm:prSet presAssocID="{16E024A3-DE29-49FB-9E3D-1A2BC5EFCDFB}" presName="LevelTwoTextNode" presStyleLbl="node3" presStyleIdx="6" presStyleCnt="7" custLinFactNeighborX="66" custLinFactNeighborY="753">
        <dgm:presLayoutVars>
          <dgm:chPref val="3"/>
        </dgm:presLayoutVars>
      </dgm:prSet>
      <dgm:spPr/>
    </dgm:pt>
    <dgm:pt modelId="{A5795F6E-9B00-478E-8818-3272CE27C746}" type="pres">
      <dgm:prSet presAssocID="{16E024A3-DE29-49FB-9E3D-1A2BC5EFCDFB}" presName="level3hierChild" presStyleCnt="0"/>
      <dgm:spPr/>
    </dgm:pt>
  </dgm:ptLst>
  <dgm:cxnLst>
    <dgm:cxn modelId="{5929CE00-3490-4AAC-B58E-919D9FE90584}" type="presOf" srcId="{FA9A6980-3ED9-4FDE-9367-0CF9A599D3B6}" destId="{C4A6A429-1A84-456C-BF70-C2737C43F3C4}" srcOrd="1" destOrd="0" presId="urn:microsoft.com/office/officeart/2005/8/layout/hierarchy2"/>
    <dgm:cxn modelId="{19F43E05-8F6D-4016-8759-218AFD6627AC}" type="presOf" srcId="{F0527158-161F-4429-8C31-F4A4E01A9C51}" destId="{E28F71B1-2656-4C71-A75B-85314852CA86}" srcOrd="0" destOrd="0" presId="urn:microsoft.com/office/officeart/2005/8/layout/hierarchy2"/>
    <dgm:cxn modelId="{76697907-9E79-44DC-A6D4-2420290A10E1}" type="presOf" srcId="{1C6459B4-BFAF-4B2B-B8CC-0589AABF2798}" destId="{524D8A16-052D-4358-8DCE-F79CE32266BB}" srcOrd="0" destOrd="0" presId="urn:microsoft.com/office/officeart/2005/8/layout/hierarchy2"/>
    <dgm:cxn modelId="{208DC008-127C-4C2B-BBD9-DD79B51ED725}" type="presOf" srcId="{ECE2F905-8D88-45F5-9B6D-64999FB1E717}" destId="{D6B45F12-5C03-4FD0-BD0A-705118C0CDBA}" srcOrd="1" destOrd="0" presId="urn:microsoft.com/office/officeart/2005/8/layout/hierarchy2"/>
    <dgm:cxn modelId="{50758E0B-DE21-466C-BAF6-B2334C3BEBF3}" srcId="{5B4B3D16-34C9-4E3F-A378-91B5C0D96A4E}" destId="{16E024A3-DE29-49FB-9E3D-1A2BC5EFCDFB}" srcOrd="1" destOrd="0" parTransId="{FA9A6980-3ED9-4FDE-9367-0CF9A599D3B6}" sibTransId="{143852F0-F127-4634-BF41-3D83DEFDEEE3}"/>
    <dgm:cxn modelId="{AF405B1E-C8BF-47DF-A116-844DFE7D3B6D}" srcId="{7B0B0075-4C0E-47A8-9748-85C5CB170620}" destId="{BBBC29F1-D3C2-4618-94D1-E761A5944021}" srcOrd="0" destOrd="0" parTransId="{0E2B1B27-CA86-45DC-8311-E1FF82382711}" sibTransId="{CFE75B88-8019-4E34-B525-18650B5C82AF}"/>
    <dgm:cxn modelId="{6FE8FA27-AC08-4236-9BCA-01357F53A75A}" type="presOf" srcId="{5B4B3D16-34C9-4E3F-A378-91B5C0D96A4E}" destId="{44920145-CE3C-4A42-81DA-2AB21D98BC14}" srcOrd="0" destOrd="0" presId="urn:microsoft.com/office/officeart/2005/8/layout/hierarchy2"/>
    <dgm:cxn modelId="{1B2FEC28-FF6D-4BBE-A023-00AE8BFF6615}" type="presOf" srcId="{557A5ECE-9146-4F9F-AFB5-1859C4A907AC}" destId="{908B0E00-0C1E-43D0-88E0-E82F2B031DBA}" srcOrd="0" destOrd="0" presId="urn:microsoft.com/office/officeart/2005/8/layout/hierarchy2"/>
    <dgm:cxn modelId="{900C2464-BFB7-4007-B4F8-5B3C3AF4ED33}" srcId="{3A9BCEF7-1077-44F0-8D2A-7BBD9B5E7E29}" destId="{557A5ECE-9146-4F9F-AFB5-1859C4A907AC}" srcOrd="0" destOrd="0" parTransId="{50B0C4BA-53E1-4F1E-8047-15724A07E847}" sibTransId="{0D0E724F-4C54-4CE4-A283-AE5B3E84EA91}"/>
    <dgm:cxn modelId="{17417046-1C42-42B6-9A77-E42FCB2C2DC4}" type="presOf" srcId="{BBBC29F1-D3C2-4618-94D1-E761A5944021}" destId="{4E392639-C879-4612-8810-A2F921D76198}" srcOrd="0" destOrd="0" presId="urn:microsoft.com/office/officeart/2005/8/layout/hierarchy2"/>
    <dgm:cxn modelId="{DF9E1F6D-C6A6-4F03-A1CB-8628C8F73FA6}" type="presOf" srcId="{D498441F-66AE-4228-AF57-F8A7CB8BE002}" destId="{7FBDA978-ADA0-4B98-A958-443AC70A27A0}" srcOrd="0" destOrd="0" presId="urn:microsoft.com/office/officeart/2005/8/layout/hierarchy2"/>
    <dgm:cxn modelId="{47762B4D-9C1B-427B-B9E2-14B1F3CE24F5}" type="presOf" srcId="{C912C68C-B2E1-4047-B0B9-0BAF788F6388}" destId="{3B916C84-100B-49E6-A498-84059378EE12}" srcOrd="1" destOrd="0" presId="urn:microsoft.com/office/officeart/2005/8/layout/hierarchy2"/>
    <dgm:cxn modelId="{E99F1078-1241-4B28-847E-69A87F7E6DD7}" type="presOf" srcId="{FA9A6980-3ED9-4FDE-9367-0CF9A599D3B6}" destId="{973B5476-B611-471F-8B9A-A2739B403983}" srcOrd="0" destOrd="0" presId="urn:microsoft.com/office/officeart/2005/8/layout/hierarchy2"/>
    <dgm:cxn modelId="{2F574082-B5A9-4DA7-8C92-330E53126439}" type="presOf" srcId="{7B0B0075-4C0E-47A8-9748-85C5CB170620}" destId="{EEF21AA2-32D0-4F7C-81FC-175279F53B26}" srcOrd="0" destOrd="0" presId="urn:microsoft.com/office/officeart/2005/8/layout/hierarchy2"/>
    <dgm:cxn modelId="{059D6B8C-AD5E-449A-BB83-AA3AE98CECC5}" type="presOf" srcId="{66D3CD2F-5D29-42E6-AF12-C2F7C186BE81}" destId="{E5CB861D-7840-44FB-8418-32689F39602B}" srcOrd="1" destOrd="0" presId="urn:microsoft.com/office/officeart/2005/8/layout/hierarchy2"/>
    <dgm:cxn modelId="{DB077D8F-60C7-4E07-AAD9-FC945465475F}" srcId="{3A9BCEF7-1077-44F0-8D2A-7BBD9B5E7E29}" destId="{182D2550-C3EB-4BD8-85C0-1666D49F940D}" srcOrd="1" destOrd="0" parTransId="{AC8FFD8C-BC3A-4E9B-B747-CB222EE18173}" sibTransId="{3C0B71D7-1D9D-4997-91EB-93C7C5B53E92}"/>
    <dgm:cxn modelId="{E991D793-277D-49E5-B7CC-C67A27A181EC}" type="presOf" srcId="{0E2B1B27-CA86-45DC-8311-E1FF82382711}" destId="{A2D039A6-5C31-4EC7-BE47-8D201446DCD9}" srcOrd="0" destOrd="0" presId="urn:microsoft.com/office/officeart/2005/8/layout/hierarchy2"/>
    <dgm:cxn modelId="{F83A6296-9E70-43B2-9B17-63F675FD8D03}" type="presOf" srcId="{3C409192-FF6C-4BAD-A9F3-E45799852675}" destId="{F0F91456-9491-4F82-ABB0-909758E7E549}" srcOrd="0" destOrd="0" presId="urn:microsoft.com/office/officeart/2005/8/layout/hierarchy2"/>
    <dgm:cxn modelId="{C1981698-D562-4DB3-B944-CB5DA1D1C04E}" srcId="{5B4B3D16-34C9-4E3F-A378-91B5C0D96A4E}" destId="{906D320D-0CEF-41F5-AF5E-E8437CB28F42}" srcOrd="0" destOrd="0" parTransId="{49BF4290-235B-4C1A-A5AD-A38B684936FA}" sibTransId="{05E8C429-4007-4C58-ACAA-3BA1CFB40686}"/>
    <dgm:cxn modelId="{24E1649A-B82A-4FEC-B632-5DA8CA793E6F}" type="presOf" srcId="{C912C68C-B2E1-4047-B0B9-0BAF788F6388}" destId="{4EEC5031-9013-40EA-840A-094180D2C473}" srcOrd="0" destOrd="0" presId="urn:microsoft.com/office/officeart/2005/8/layout/hierarchy2"/>
    <dgm:cxn modelId="{08A5209B-CD2A-45F2-AE24-D8AE34052540}" type="presOf" srcId="{50B0C4BA-53E1-4F1E-8047-15724A07E847}" destId="{3F3D6287-36F7-4F1E-832B-EDBC82292B90}" srcOrd="0" destOrd="0" presId="urn:microsoft.com/office/officeart/2005/8/layout/hierarchy2"/>
    <dgm:cxn modelId="{7150239D-C7B1-4C0E-BA6C-49CA1C8933F4}" type="presOf" srcId="{1C6459B4-BFAF-4B2B-B8CC-0589AABF2798}" destId="{74FFF761-7D4A-4C40-AABB-3A623C7D1EB7}" srcOrd="1" destOrd="0" presId="urn:microsoft.com/office/officeart/2005/8/layout/hierarchy2"/>
    <dgm:cxn modelId="{8EF837A0-CD19-4CFE-B53A-74B957D375E4}" type="presOf" srcId="{906D320D-0CEF-41F5-AF5E-E8437CB28F42}" destId="{01D33067-5A1B-4F3E-B305-C3F124B57C3E}" srcOrd="0" destOrd="0" presId="urn:microsoft.com/office/officeart/2005/8/layout/hierarchy2"/>
    <dgm:cxn modelId="{1828A5A3-6FDD-4F6C-9099-5DEF681514F8}" type="presOf" srcId="{3A9BCEF7-1077-44F0-8D2A-7BBD9B5E7E29}" destId="{F29AAF37-0EA2-4536-9BAE-DA01DD7B8610}" srcOrd="0" destOrd="0" presId="urn:microsoft.com/office/officeart/2005/8/layout/hierarchy2"/>
    <dgm:cxn modelId="{30C4ECA3-B115-49A7-8F9B-AE25D220DD57}" type="presOf" srcId="{49BF4290-235B-4C1A-A5AD-A38B684936FA}" destId="{9A98EF91-A31D-4BB4-ABED-096B2D99AA94}" srcOrd="1" destOrd="0" presId="urn:microsoft.com/office/officeart/2005/8/layout/hierarchy2"/>
    <dgm:cxn modelId="{935661B2-82C1-43FB-BACC-6EA431AE1104}" type="presOf" srcId="{AC8FFD8C-BC3A-4E9B-B747-CB222EE18173}" destId="{D32D4611-644E-49CA-93D9-666CC862E05A}" srcOrd="0" destOrd="0" presId="urn:microsoft.com/office/officeart/2005/8/layout/hierarchy2"/>
    <dgm:cxn modelId="{A775D9BD-2749-41E9-9AD5-88419FA29232}" srcId="{A31F8A62-C525-4F2C-AD4F-FE5DA890A779}" destId="{7B0B0075-4C0E-47A8-9748-85C5CB170620}" srcOrd="0" destOrd="0" parTransId="{ECE2F905-8D88-45F5-9B6D-64999FB1E717}" sibTransId="{D29D901A-F88A-4422-853C-B37E6E632D85}"/>
    <dgm:cxn modelId="{0EDDF1C5-AE91-4417-AE09-08DBBD024A63}" type="presOf" srcId="{182D2550-C3EB-4BD8-85C0-1666D49F940D}" destId="{A475F619-B093-4B9D-AB5C-C39D654316FF}" srcOrd="0" destOrd="0" presId="urn:microsoft.com/office/officeart/2005/8/layout/hierarchy2"/>
    <dgm:cxn modelId="{F5CE0BC7-E9BC-42A4-A6C2-C1170E5A57C3}" type="presOf" srcId="{49BF4290-235B-4C1A-A5AD-A38B684936FA}" destId="{090A1275-C132-4EB8-B00D-EFB67413CC14}" srcOrd="0" destOrd="0" presId="urn:microsoft.com/office/officeart/2005/8/layout/hierarchy2"/>
    <dgm:cxn modelId="{18C651C9-A0CD-4E4E-A588-9CFBC43DACFE}" srcId="{7B0B0075-4C0E-47A8-9748-85C5CB170620}" destId="{3C409192-FF6C-4BAD-A9F3-E45799852675}" srcOrd="1" destOrd="0" parTransId="{C912C68C-B2E1-4047-B0B9-0BAF788F6388}" sibTransId="{26BB941A-E2BD-4A0C-AA31-1D68A99C0B99}"/>
    <dgm:cxn modelId="{9743A5CB-C296-4F0D-B755-8924E65DF459}" type="presOf" srcId="{A31F8A62-C525-4F2C-AD4F-FE5DA890A779}" destId="{A1CD5C1E-16DE-4E0D-95A4-3E7B8166D7CA}" srcOrd="0" destOrd="0" presId="urn:microsoft.com/office/officeart/2005/8/layout/hierarchy2"/>
    <dgm:cxn modelId="{6EBE5FCE-2730-401D-8A64-F9F167E1663C}" srcId="{3A9BCEF7-1077-44F0-8D2A-7BBD9B5E7E29}" destId="{1F98E4AF-27DE-4038-B3A8-B6297743A430}" srcOrd="2" destOrd="0" parTransId="{66D3CD2F-5D29-42E6-AF12-C2F7C186BE81}" sibTransId="{D4D3CAC6-BAD5-42C7-810B-302D5B923983}"/>
    <dgm:cxn modelId="{4675EAD5-9392-4083-9EEC-137977513C35}" type="presOf" srcId="{0E2B1B27-CA86-45DC-8311-E1FF82382711}" destId="{89E2B8FB-F2F3-4FB9-84D7-2E397727B685}" srcOrd="1" destOrd="0" presId="urn:microsoft.com/office/officeart/2005/8/layout/hierarchy2"/>
    <dgm:cxn modelId="{0C27DFDA-AA61-4675-8664-F8C6632B2B50}" srcId="{F0527158-161F-4429-8C31-F4A4E01A9C51}" destId="{A31F8A62-C525-4F2C-AD4F-FE5DA890A779}" srcOrd="0" destOrd="0" parTransId="{7803AFB6-8C1D-4DA9-AD76-7DF07B0878DD}" sibTransId="{E0AD6C8B-60A8-4708-B9B5-8E1898C24786}"/>
    <dgm:cxn modelId="{448046DB-21F7-4C63-9585-4A24296A7423}" type="presOf" srcId="{AC8FFD8C-BC3A-4E9B-B747-CB222EE18173}" destId="{BCCA6546-8208-4647-9156-82D0BF00CAB3}" srcOrd="1" destOrd="0" presId="urn:microsoft.com/office/officeart/2005/8/layout/hierarchy2"/>
    <dgm:cxn modelId="{B39CE5E2-A405-4B22-AD8B-16C33E5F6EF8}" srcId="{A31F8A62-C525-4F2C-AD4F-FE5DA890A779}" destId="{5B4B3D16-34C9-4E3F-A378-91B5C0D96A4E}" srcOrd="2" destOrd="0" parTransId="{1C6459B4-BFAF-4B2B-B8CC-0589AABF2798}" sibTransId="{70881035-7165-401E-99C4-94E6FDC5F6C3}"/>
    <dgm:cxn modelId="{7AF46FE7-FE16-4152-BCF4-5F5AB4A78E89}" type="presOf" srcId="{50B0C4BA-53E1-4F1E-8047-15724A07E847}" destId="{2063B366-D52C-4937-9CE1-03FCBCC7A495}" srcOrd="1" destOrd="0" presId="urn:microsoft.com/office/officeart/2005/8/layout/hierarchy2"/>
    <dgm:cxn modelId="{50E8CEE7-9F55-4C38-B784-81B78A9F9968}" type="presOf" srcId="{ECE2F905-8D88-45F5-9B6D-64999FB1E717}" destId="{9BD1182E-1D51-4EEE-AA9C-083FB1DB2776}" srcOrd="0" destOrd="0" presId="urn:microsoft.com/office/officeart/2005/8/layout/hierarchy2"/>
    <dgm:cxn modelId="{A3EFFBEB-4DB2-4A8F-B23D-D792F396BEB5}" type="presOf" srcId="{16E024A3-DE29-49FB-9E3D-1A2BC5EFCDFB}" destId="{1CEA84F7-B92C-4282-8336-E977673F5857}" srcOrd="0" destOrd="0" presId="urn:microsoft.com/office/officeart/2005/8/layout/hierarchy2"/>
    <dgm:cxn modelId="{04FAA4EC-19CC-488E-9685-E331BD40D8DB}" type="presOf" srcId="{66D3CD2F-5D29-42E6-AF12-C2F7C186BE81}" destId="{3C89CFE6-FBC1-4938-A4AB-6709A70BC9AF}" srcOrd="0" destOrd="0" presId="urn:microsoft.com/office/officeart/2005/8/layout/hierarchy2"/>
    <dgm:cxn modelId="{C4B33BEF-71AB-4DBA-A0A1-D976120CFE21}" srcId="{A31F8A62-C525-4F2C-AD4F-FE5DA890A779}" destId="{3A9BCEF7-1077-44F0-8D2A-7BBD9B5E7E29}" srcOrd="1" destOrd="0" parTransId="{D498441F-66AE-4228-AF57-F8A7CB8BE002}" sibTransId="{DF5233E5-E2AD-402C-B8BD-B2F81E3DFA61}"/>
    <dgm:cxn modelId="{DF24D5F0-5DBB-4E83-A212-3C420CADAE52}" type="presOf" srcId="{D498441F-66AE-4228-AF57-F8A7CB8BE002}" destId="{BA33CB0E-1ADC-4D40-BDA7-468319C0E31D}" srcOrd="1" destOrd="0" presId="urn:microsoft.com/office/officeart/2005/8/layout/hierarchy2"/>
    <dgm:cxn modelId="{4EE349FC-0659-466D-A702-B95B25358B69}" type="presOf" srcId="{1F98E4AF-27DE-4038-B3A8-B6297743A430}" destId="{C4F49C91-C047-43E7-AC3B-4D59D228EF70}" srcOrd="0" destOrd="0" presId="urn:microsoft.com/office/officeart/2005/8/layout/hierarchy2"/>
    <dgm:cxn modelId="{85B796A4-3346-4885-BF90-27004D76306A}" type="presParOf" srcId="{E28F71B1-2656-4C71-A75B-85314852CA86}" destId="{49EA7710-5EFF-4CC8-AB62-5B25203B8442}" srcOrd="0" destOrd="0" presId="urn:microsoft.com/office/officeart/2005/8/layout/hierarchy2"/>
    <dgm:cxn modelId="{95ACDD15-7B2A-4D5C-861E-3FA9AD7F2589}" type="presParOf" srcId="{49EA7710-5EFF-4CC8-AB62-5B25203B8442}" destId="{A1CD5C1E-16DE-4E0D-95A4-3E7B8166D7CA}" srcOrd="0" destOrd="0" presId="urn:microsoft.com/office/officeart/2005/8/layout/hierarchy2"/>
    <dgm:cxn modelId="{1078D257-9604-4110-B9AC-B3D2D6C8E38C}" type="presParOf" srcId="{49EA7710-5EFF-4CC8-AB62-5B25203B8442}" destId="{139AED49-55A0-4D3E-8B09-3E01A697EBB9}" srcOrd="1" destOrd="0" presId="urn:microsoft.com/office/officeart/2005/8/layout/hierarchy2"/>
    <dgm:cxn modelId="{ED96FE6F-ACCC-4627-AED9-FD3F9170BF2B}" type="presParOf" srcId="{139AED49-55A0-4D3E-8B09-3E01A697EBB9}" destId="{9BD1182E-1D51-4EEE-AA9C-083FB1DB2776}" srcOrd="0" destOrd="0" presId="urn:microsoft.com/office/officeart/2005/8/layout/hierarchy2"/>
    <dgm:cxn modelId="{CF7BA114-2BC7-4EB4-BB82-551081415959}" type="presParOf" srcId="{9BD1182E-1D51-4EEE-AA9C-083FB1DB2776}" destId="{D6B45F12-5C03-4FD0-BD0A-705118C0CDBA}" srcOrd="0" destOrd="0" presId="urn:microsoft.com/office/officeart/2005/8/layout/hierarchy2"/>
    <dgm:cxn modelId="{4837BEA8-68E3-4DD0-89EF-977FA8476BF3}" type="presParOf" srcId="{139AED49-55A0-4D3E-8B09-3E01A697EBB9}" destId="{F1ECC1FA-C797-426A-B02B-0E1E10841CD0}" srcOrd="1" destOrd="0" presId="urn:microsoft.com/office/officeart/2005/8/layout/hierarchy2"/>
    <dgm:cxn modelId="{C323DB23-3BFD-41DE-AA9E-7CAD645E082E}" type="presParOf" srcId="{F1ECC1FA-C797-426A-B02B-0E1E10841CD0}" destId="{EEF21AA2-32D0-4F7C-81FC-175279F53B26}" srcOrd="0" destOrd="0" presId="urn:microsoft.com/office/officeart/2005/8/layout/hierarchy2"/>
    <dgm:cxn modelId="{0D21CFC7-192D-4A84-BCD7-C6F67E0FBE6C}" type="presParOf" srcId="{F1ECC1FA-C797-426A-B02B-0E1E10841CD0}" destId="{39EA5779-E152-433B-83A8-22243BBD714F}" srcOrd="1" destOrd="0" presId="urn:microsoft.com/office/officeart/2005/8/layout/hierarchy2"/>
    <dgm:cxn modelId="{6CDABC4A-37BC-4A79-A151-3BCEBB1DF30B}" type="presParOf" srcId="{39EA5779-E152-433B-83A8-22243BBD714F}" destId="{A2D039A6-5C31-4EC7-BE47-8D201446DCD9}" srcOrd="0" destOrd="0" presId="urn:microsoft.com/office/officeart/2005/8/layout/hierarchy2"/>
    <dgm:cxn modelId="{11BF4BFA-2471-487E-B65D-AD716FB023CA}" type="presParOf" srcId="{A2D039A6-5C31-4EC7-BE47-8D201446DCD9}" destId="{89E2B8FB-F2F3-4FB9-84D7-2E397727B685}" srcOrd="0" destOrd="0" presId="urn:microsoft.com/office/officeart/2005/8/layout/hierarchy2"/>
    <dgm:cxn modelId="{CA857C55-AE3C-4065-8215-8586428224AA}" type="presParOf" srcId="{39EA5779-E152-433B-83A8-22243BBD714F}" destId="{00C92D8A-18D1-4558-9896-C08622520E74}" srcOrd="1" destOrd="0" presId="urn:microsoft.com/office/officeart/2005/8/layout/hierarchy2"/>
    <dgm:cxn modelId="{305EC5CC-EA73-4E31-8625-B8AB2DF9E81C}" type="presParOf" srcId="{00C92D8A-18D1-4558-9896-C08622520E74}" destId="{4E392639-C879-4612-8810-A2F921D76198}" srcOrd="0" destOrd="0" presId="urn:microsoft.com/office/officeart/2005/8/layout/hierarchy2"/>
    <dgm:cxn modelId="{B497F395-EFCE-43FD-A5BB-7A2ECBBF21FA}" type="presParOf" srcId="{00C92D8A-18D1-4558-9896-C08622520E74}" destId="{4149C63A-3756-4997-8173-7BF20F32500B}" srcOrd="1" destOrd="0" presId="urn:microsoft.com/office/officeart/2005/8/layout/hierarchy2"/>
    <dgm:cxn modelId="{1042E39F-0B54-4F73-A035-76DBE738C5D6}" type="presParOf" srcId="{39EA5779-E152-433B-83A8-22243BBD714F}" destId="{4EEC5031-9013-40EA-840A-094180D2C473}" srcOrd="2" destOrd="0" presId="urn:microsoft.com/office/officeart/2005/8/layout/hierarchy2"/>
    <dgm:cxn modelId="{5F78DCC0-E359-49C2-9497-34A1E2D8D182}" type="presParOf" srcId="{4EEC5031-9013-40EA-840A-094180D2C473}" destId="{3B916C84-100B-49E6-A498-84059378EE12}" srcOrd="0" destOrd="0" presId="urn:microsoft.com/office/officeart/2005/8/layout/hierarchy2"/>
    <dgm:cxn modelId="{63701C11-B373-4427-A1C7-7FA4A05FE4FB}" type="presParOf" srcId="{39EA5779-E152-433B-83A8-22243BBD714F}" destId="{FF19FFDF-43D6-4A22-B771-A59748262BE9}" srcOrd="3" destOrd="0" presId="urn:microsoft.com/office/officeart/2005/8/layout/hierarchy2"/>
    <dgm:cxn modelId="{F86A3397-28E7-4396-8DA4-C306FB94E267}" type="presParOf" srcId="{FF19FFDF-43D6-4A22-B771-A59748262BE9}" destId="{F0F91456-9491-4F82-ABB0-909758E7E549}" srcOrd="0" destOrd="0" presId="urn:microsoft.com/office/officeart/2005/8/layout/hierarchy2"/>
    <dgm:cxn modelId="{3BA693A3-8417-45C7-BCA8-FE282968177F}" type="presParOf" srcId="{FF19FFDF-43D6-4A22-B771-A59748262BE9}" destId="{22E3A573-92D4-4166-AA1A-243FEF0FF8F4}" srcOrd="1" destOrd="0" presId="urn:microsoft.com/office/officeart/2005/8/layout/hierarchy2"/>
    <dgm:cxn modelId="{9DC88747-7D0D-410A-B02D-4135C291F0CB}" type="presParOf" srcId="{139AED49-55A0-4D3E-8B09-3E01A697EBB9}" destId="{7FBDA978-ADA0-4B98-A958-443AC70A27A0}" srcOrd="2" destOrd="0" presId="urn:microsoft.com/office/officeart/2005/8/layout/hierarchy2"/>
    <dgm:cxn modelId="{3B90CB1F-E645-4A8D-94FF-DDF3BEBF5128}" type="presParOf" srcId="{7FBDA978-ADA0-4B98-A958-443AC70A27A0}" destId="{BA33CB0E-1ADC-4D40-BDA7-468319C0E31D}" srcOrd="0" destOrd="0" presId="urn:microsoft.com/office/officeart/2005/8/layout/hierarchy2"/>
    <dgm:cxn modelId="{881D5991-8726-432A-A2C0-97EB3F1C5817}" type="presParOf" srcId="{139AED49-55A0-4D3E-8B09-3E01A697EBB9}" destId="{A731D24F-854B-4022-B0DB-2DAEC82B179F}" srcOrd="3" destOrd="0" presId="urn:microsoft.com/office/officeart/2005/8/layout/hierarchy2"/>
    <dgm:cxn modelId="{A363161D-BA2A-40D7-B994-3AC0D5A024DB}" type="presParOf" srcId="{A731D24F-854B-4022-B0DB-2DAEC82B179F}" destId="{F29AAF37-0EA2-4536-9BAE-DA01DD7B8610}" srcOrd="0" destOrd="0" presId="urn:microsoft.com/office/officeart/2005/8/layout/hierarchy2"/>
    <dgm:cxn modelId="{DE59D858-094D-484B-9607-7A2CE6CCFA88}" type="presParOf" srcId="{A731D24F-854B-4022-B0DB-2DAEC82B179F}" destId="{4FCE7282-2990-42D5-A2C2-13FAB465620F}" srcOrd="1" destOrd="0" presId="urn:microsoft.com/office/officeart/2005/8/layout/hierarchy2"/>
    <dgm:cxn modelId="{D8D7AE9D-EBA6-490D-8A68-CEFB3688BF3A}" type="presParOf" srcId="{4FCE7282-2990-42D5-A2C2-13FAB465620F}" destId="{3F3D6287-36F7-4F1E-832B-EDBC82292B90}" srcOrd="0" destOrd="0" presId="urn:microsoft.com/office/officeart/2005/8/layout/hierarchy2"/>
    <dgm:cxn modelId="{AE1C2696-E9FE-40C1-B34F-26A8AEA2A280}" type="presParOf" srcId="{3F3D6287-36F7-4F1E-832B-EDBC82292B90}" destId="{2063B366-D52C-4937-9CE1-03FCBCC7A495}" srcOrd="0" destOrd="0" presId="urn:microsoft.com/office/officeart/2005/8/layout/hierarchy2"/>
    <dgm:cxn modelId="{25EB5612-1C8F-4912-97D1-19E9A8438D34}" type="presParOf" srcId="{4FCE7282-2990-42D5-A2C2-13FAB465620F}" destId="{C7171A29-7D11-4FE8-8318-0B5A90327F3D}" srcOrd="1" destOrd="0" presId="urn:microsoft.com/office/officeart/2005/8/layout/hierarchy2"/>
    <dgm:cxn modelId="{B70AB382-92A3-40A4-B3C9-50ACC6F24445}" type="presParOf" srcId="{C7171A29-7D11-4FE8-8318-0B5A90327F3D}" destId="{908B0E00-0C1E-43D0-88E0-E82F2B031DBA}" srcOrd="0" destOrd="0" presId="urn:microsoft.com/office/officeart/2005/8/layout/hierarchy2"/>
    <dgm:cxn modelId="{F3269257-F00A-4C22-8621-56D3D4DF1705}" type="presParOf" srcId="{C7171A29-7D11-4FE8-8318-0B5A90327F3D}" destId="{5D3302A1-BC32-4A6A-A3D0-6BE0737D66B4}" srcOrd="1" destOrd="0" presId="urn:microsoft.com/office/officeart/2005/8/layout/hierarchy2"/>
    <dgm:cxn modelId="{CE6BDEB9-EBCF-4414-A5AF-8F0CC81BA12A}" type="presParOf" srcId="{4FCE7282-2990-42D5-A2C2-13FAB465620F}" destId="{D32D4611-644E-49CA-93D9-666CC862E05A}" srcOrd="2" destOrd="0" presId="urn:microsoft.com/office/officeart/2005/8/layout/hierarchy2"/>
    <dgm:cxn modelId="{DA2679FE-6914-49B6-9AAA-C7A280C0B8F8}" type="presParOf" srcId="{D32D4611-644E-49CA-93D9-666CC862E05A}" destId="{BCCA6546-8208-4647-9156-82D0BF00CAB3}" srcOrd="0" destOrd="0" presId="urn:microsoft.com/office/officeart/2005/8/layout/hierarchy2"/>
    <dgm:cxn modelId="{788D5708-D6D1-42B3-B489-B9E83091272A}" type="presParOf" srcId="{4FCE7282-2990-42D5-A2C2-13FAB465620F}" destId="{0A846981-D7A5-4CFF-9ABD-044A5362186A}" srcOrd="3" destOrd="0" presId="urn:microsoft.com/office/officeart/2005/8/layout/hierarchy2"/>
    <dgm:cxn modelId="{36754183-F998-45C0-A4C0-F14962BE15DE}" type="presParOf" srcId="{0A846981-D7A5-4CFF-9ABD-044A5362186A}" destId="{A475F619-B093-4B9D-AB5C-C39D654316FF}" srcOrd="0" destOrd="0" presId="urn:microsoft.com/office/officeart/2005/8/layout/hierarchy2"/>
    <dgm:cxn modelId="{01FC2EFD-4303-414D-BB8F-E1830BF0DEC9}" type="presParOf" srcId="{0A846981-D7A5-4CFF-9ABD-044A5362186A}" destId="{27ADB09F-687E-4396-815D-3FCF8EFDCC5C}" srcOrd="1" destOrd="0" presId="urn:microsoft.com/office/officeart/2005/8/layout/hierarchy2"/>
    <dgm:cxn modelId="{A3789721-1315-4250-A117-B9CC601FA48E}" type="presParOf" srcId="{4FCE7282-2990-42D5-A2C2-13FAB465620F}" destId="{3C89CFE6-FBC1-4938-A4AB-6709A70BC9AF}" srcOrd="4" destOrd="0" presId="urn:microsoft.com/office/officeart/2005/8/layout/hierarchy2"/>
    <dgm:cxn modelId="{97FB7418-6C8D-4298-AFBD-BFB147D36610}" type="presParOf" srcId="{3C89CFE6-FBC1-4938-A4AB-6709A70BC9AF}" destId="{E5CB861D-7840-44FB-8418-32689F39602B}" srcOrd="0" destOrd="0" presId="urn:microsoft.com/office/officeart/2005/8/layout/hierarchy2"/>
    <dgm:cxn modelId="{B9F0B379-565C-4EF6-84E6-94F605B6DAC3}" type="presParOf" srcId="{4FCE7282-2990-42D5-A2C2-13FAB465620F}" destId="{CF69523F-A5F8-4FC5-8448-34AE5564A941}" srcOrd="5" destOrd="0" presId="urn:microsoft.com/office/officeart/2005/8/layout/hierarchy2"/>
    <dgm:cxn modelId="{E0A51EF1-A13E-4EC2-97E7-4751AA211C02}" type="presParOf" srcId="{CF69523F-A5F8-4FC5-8448-34AE5564A941}" destId="{C4F49C91-C047-43E7-AC3B-4D59D228EF70}" srcOrd="0" destOrd="0" presId="urn:microsoft.com/office/officeart/2005/8/layout/hierarchy2"/>
    <dgm:cxn modelId="{63801548-14A3-42C0-999A-BD745F9716C5}" type="presParOf" srcId="{CF69523F-A5F8-4FC5-8448-34AE5564A941}" destId="{3F299892-3F52-43E1-BD0C-9735A274B00A}" srcOrd="1" destOrd="0" presId="urn:microsoft.com/office/officeart/2005/8/layout/hierarchy2"/>
    <dgm:cxn modelId="{C255F7A2-7345-4604-8882-3A55D9C46EDC}" type="presParOf" srcId="{139AED49-55A0-4D3E-8B09-3E01A697EBB9}" destId="{524D8A16-052D-4358-8DCE-F79CE32266BB}" srcOrd="4" destOrd="0" presId="urn:microsoft.com/office/officeart/2005/8/layout/hierarchy2"/>
    <dgm:cxn modelId="{F37C6E08-846F-4C60-9321-4F8D747DD8FC}" type="presParOf" srcId="{524D8A16-052D-4358-8DCE-F79CE32266BB}" destId="{74FFF761-7D4A-4C40-AABB-3A623C7D1EB7}" srcOrd="0" destOrd="0" presId="urn:microsoft.com/office/officeart/2005/8/layout/hierarchy2"/>
    <dgm:cxn modelId="{EB570BA2-11F2-4211-857F-A75271FBFF55}" type="presParOf" srcId="{139AED49-55A0-4D3E-8B09-3E01A697EBB9}" destId="{E99DF8B7-B725-454E-812A-4B46F2F3B461}" srcOrd="5" destOrd="0" presId="urn:microsoft.com/office/officeart/2005/8/layout/hierarchy2"/>
    <dgm:cxn modelId="{0034059D-6010-4615-A276-6A0BB232EA61}" type="presParOf" srcId="{E99DF8B7-B725-454E-812A-4B46F2F3B461}" destId="{44920145-CE3C-4A42-81DA-2AB21D98BC14}" srcOrd="0" destOrd="0" presId="urn:microsoft.com/office/officeart/2005/8/layout/hierarchy2"/>
    <dgm:cxn modelId="{1B1C7E4D-D2A0-44C1-A3EB-F2FE03462F38}" type="presParOf" srcId="{E99DF8B7-B725-454E-812A-4B46F2F3B461}" destId="{2F7E0EE3-6CFC-486D-ABE0-BFA2FCEB8DAF}" srcOrd="1" destOrd="0" presId="urn:microsoft.com/office/officeart/2005/8/layout/hierarchy2"/>
    <dgm:cxn modelId="{5C086923-EB95-4056-910A-21E35E1915D6}" type="presParOf" srcId="{2F7E0EE3-6CFC-486D-ABE0-BFA2FCEB8DAF}" destId="{090A1275-C132-4EB8-B00D-EFB67413CC14}" srcOrd="0" destOrd="0" presId="urn:microsoft.com/office/officeart/2005/8/layout/hierarchy2"/>
    <dgm:cxn modelId="{59CC2CF5-0C85-4716-8C55-F897D98FFCED}" type="presParOf" srcId="{090A1275-C132-4EB8-B00D-EFB67413CC14}" destId="{9A98EF91-A31D-4BB4-ABED-096B2D99AA94}" srcOrd="0" destOrd="0" presId="urn:microsoft.com/office/officeart/2005/8/layout/hierarchy2"/>
    <dgm:cxn modelId="{BFF5D2EA-8CC9-4869-9AC7-21D30C48A484}" type="presParOf" srcId="{2F7E0EE3-6CFC-486D-ABE0-BFA2FCEB8DAF}" destId="{613A8734-675A-442C-A3A3-0083969B7B0E}" srcOrd="1" destOrd="0" presId="urn:microsoft.com/office/officeart/2005/8/layout/hierarchy2"/>
    <dgm:cxn modelId="{65205EA8-221F-437B-B829-C5859142C1D6}" type="presParOf" srcId="{613A8734-675A-442C-A3A3-0083969B7B0E}" destId="{01D33067-5A1B-4F3E-B305-C3F124B57C3E}" srcOrd="0" destOrd="0" presId="urn:microsoft.com/office/officeart/2005/8/layout/hierarchy2"/>
    <dgm:cxn modelId="{229FB2A6-6F31-4867-B91C-746DC358DC87}" type="presParOf" srcId="{613A8734-675A-442C-A3A3-0083969B7B0E}" destId="{8FDF421C-4CA0-4AE2-B1FC-FFE9C891EB21}" srcOrd="1" destOrd="0" presId="urn:microsoft.com/office/officeart/2005/8/layout/hierarchy2"/>
    <dgm:cxn modelId="{3062DE10-C1E8-4E6A-9C9E-A56F594801BA}" type="presParOf" srcId="{2F7E0EE3-6CFC-486D-ABE0-BFA2FCEB8DAF}" destId="{973B5476-B611-471F-8B9A-A2739B403983}" srcOrd="2" destOrd="0" presId="urn:microsoft.com/office/officeart/2005/8/layout/hierarchy2"/>
    <dgm:cxn modelId="{E6BE7F36-16E5-4FED-927A-8E5942703E1B}" type="presParOf" srcId="{973B5476-B611-471F-8B9A-A2739B403983}" destId="{C4A6A429-1A84-456C-BF70-C2737C43F3C4}" srcOrd="0" destOrd="0" presId="urn:microsoft.com/office/officeart/2005/8/layout/hierarchy2"/>
    <dgm:cxn modelId="{877F7834-93AC-4821-AA60-BE15C20CC1A5}" type="presParOf" srcId="{2F7E0EE3-6CFC-486D-ABE0-BFA2FCEB8DAF}" destId="{C4D2ACFE-DCA5-4EC7-A260-2CAEC5A62E7C}" srcOrd="3" destOrd="0" presId="urn:microsoft.com/office/officeart/2005/8/layout/hierarchy2"/>
    <dgm:cxn modelId="{8CA109BE-0DA7-47CF-86A9-914C36AC5A7C}" type="presParOf" srcId="{C4D2ACFE-DCA5-4EC7-A260-2CAEC5A62E7C}" destId="{1CEA84F7-B92C-4282-8336-E977673F5857}" srcOrd="0" destOrd="0" presId="urn:microsoft.com/office/officeart/2005/8/layout/hierarchy2"/>
    <dgm:cxn modelId="{F11F2E32-9014-466C-88FE-26E9F64EB11B}" type="presParOf" srcId="{C4D2ACFE-DCA5-4EC7-A260-2CAEC5A62E7C}" destId="{A5795F6E-9B00-478E-8818-3272CE27C74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D5C1E-16DE-4E0D-95A4-3E7B8166D7CA}">
      <dsp:nvSpPr>
        <dsp:cNvPr id="0" name=""/>
        <dsp:cNvSpPr/>
      </dsp:nvSpPr>
      <dsp:spPr>
        <a:xfrm>
          <a:off x="2663200" y="2304355"/>
          <a:ext cx="1841618" cy="1404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How and where to double the sales in August?</a:t>
          </a:r>
        </a:p>
      </dsp:txBody>
      <dsp:txXfrm>
        <a:off x="2704325" y="2345480"/>
        <a:ext cx="1759368" cy="1321850"/>
      </dsp:txXfrm>
    </dsp:sp>
    <dsp:sp modelId="{9BD1182E-1D51-4EEE-AA9C-083FB1DB2776}">
      <dsp:nvSpPr>
        <dsp:cNvPr id="0" name=""/>
        <dsp:cNvSpPr/>
      </dsp:nvSpPr>
      <dsp:spPr>
        <a:xfrm rot="18161327">
          <a:off x="4012176" y="2093548"/>
          <a:ext cx="214227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142274" y="113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29757" y="2051362"/>
        <a:ext cx="107113" cy="107113"/>
      </dsp:txXfrm>
    </dsp:sp>
    <dsp:sp modelId="{EEF21AA2-32D0-4F7C-81FC-175279F53B26}">
      <dsp:nvSpPr>
        <dsp:cNvPr id="0" name=""/>
        <dsp:cNvSpPr/>
      </dsp:nvSpPr>
      <dsp:spPr>
        <a:xfrm>
          <a:off x="5661809" y="841524"/>
          <a:ext cx="1447630" cy="7238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Past performance</a:t>
          </a:r>
        </a:p>
      </dsp:txBody>
      <dsp:txXfrm>
        <a:off x="5683009" y="862724"/>
        <a:ext cx="1405230" cy="681415"/>
      </dsp:txXfrm>
    </dsp:sp>
    <dsp:sp modelId="{A2D039A6-5C31-4EC7-BE47-8D201446DCD9}">
      <dsp:nvSpPr>
        <dsp:cNvPr id="0" name=""/>
        <dsp:cNvSpPr/>
      </dsp:nvSpPr>
      <dsp:spPr>
        <a:xfrm rot="19313840">
          <a:off x="6965079" y="774025"/>
          <a:ext cx="135490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4900" y="11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608657" y="751523"/>
        <a:ext cx="67745" cy="67745"/>
      </dsp:txXfrm>
    </dsp:sp>
    <dsp:sp modelId="{4E392639-C879-4612-8810-A2F921D76198}">
      <dsp:nvSpPr>
        <dsp:cNvPr id="0" name=""/>
        <dsp:cNvSpPr/>
      </dsp:nvSpPr>
      <dsp:spPr>
        <a:xfrm>
          <a:off x="8175620" y="5452"/>
          <a:ext cx="1447630" cy="72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Date </a:t>
          </a:r>
          <a:br>
            <a:rPr lang="en-GB" sz="1600" kern="1200" dirty="0"/>
          </a:br>
          <a:r>
            <a:rPr lang="en-GB" sz="1600" kern="1200" dirty="0"/>
            <a:t>Sales Volume and Frequency</a:t>
          </a:r>
        </a:p>
      </dsp:txBody>
      <dsp:txXfrm>
        <a:off x="8196820" y="26652"/>
        <a:ext cx="1405230" cy="681415"/>
      </dsp:txXfrm>
    </dsp:sp>
    <dsp:sp modelId="{4EEC5031-9013-40EA-840A-094180D2C473}">
      <dsp:nvSpPr>
        <dsp:cNvPr id="0" name=""/>
        <dsp:cNvSpPr/>
      </dsp:nvSpPr>
      <dsp:spPr>
        <a:xfrm rot="21588121">
          <a:off x="7109437" y="1190219"/>
          <a:ext cx="106618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66186" y="11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615875" y="1174935"/>
        <a:ext cx="53309" cy="53309"/>
      </dsp:txXfrm>
    </dsp:sp>
    <dsp:sp modelId="{F0F91456-9491-4F82-ABB0-909758E7E549}">
      <dsp:nvSpPr>
        <dsp:cNvPr id="0" name=""/>
        <dsp:cNvSpPr/>
      </dsp:nvSpPr>
      <dsp:spPr>
        <a:xfrm>
          <a:off x="8175620" y="837840"/>
          <a:ext cx="1447630" cy="72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Prices and Discounts</a:t>
          </a:r>
        </a:p>
      </dsp:txBody>
      <dsp:txXfrm>
        <a:off x="8196820" y="859040"/>
        <a:ext cx="1405230" cy="681415"/>
      </dsp:txXfrm>
    </dsp:sp>
    <dsp:sp modelId="{7FBDA978-ADA0-4B98-A958-443AC70A27A0}">
      <dsp:nvSpPr>
        <dsp:cNvPr id="0" name=""/>
        <dsp:cNvSpPr/>
      </dsp:nvSpPr>
      <dsp:spPr>
        <a:xfrm rot="20902395">
          <a:off x="4493233" y="2881240"/>
          <a:ext cx="112927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29277" y="113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29640" y="2864379"/>
        <a:ext cx="56463" cy="56463"/>
      </dsp:txXfrm>
    </dsp:sp>
    <dsp:sp modelId="{F29AAF37-0EA2-4536-9BAE-DA01DD7B8610}">
      <dsp:nvSpPr>
        <dsp:cNvPr id="0" name=""/>
        <dsp:cNvSpPr/>
      </dsp:nvSpPr>
      <dsp:spPr>
        <a:xfrm>
          <a:off x="5610925" y="2416908"/>
          <a:ext cx="1447630" cy="7238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Customers</a:t>
          </a:r>
        </a:p>
      </dsp:txBody>
      <dsp:txXfrm>
        <a:off x="5632125" y="2438108"/>
        <a:ext cx="1405230" cy="681415"/>
      </dsp:txXfrm>
    </dsp:sp>
    <dsp:sp modelId="{3F3D6287-36F7-4F1E-832B-EDBC82292B90}">
      <dsp:nvSpPr>
        <dsp:cNvPr id="0" name=""/>
        <dsp:cNvSpPr/>
      </dsp:nvSpPr>
      <dsp:spPr>
        <a:xfrm rot="19545584">
          <a:off x="6941523" y="2387500"/>
          <a:ext cx="135052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0521" y="11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583021" y="2365108"/>
        <a:ext cx="67526" cy="67526"/>
      </dsp:txXfrm>
    </dsp:sp>
    <dsp:sp modelId="{908B0E00-0C1E-43D0-88E0-E82F2B031DBA}">
      <dsp:nvSpPr>
        <dsp:cNvPr id="0" name=""/>
        <dsp:cNvSpPr/>
      </dsp:nvSpPr>
      <dsp:spPr>
        <a:xfrm>
          <a:off x="8175012" y="1657018"/>
          <a:ext cx="1447630" cy="72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Order status</a:t>
          </a:r>
        </a:p>
      </dsp:txBody>
      <dsp:txXfrm>
        <a:off x="8196212" y="1678218"/>
        <a:ext cx="1405230" cy="681415"/>
      </dsp:txXfrm>
    </dsp:sp>
    <dsp:sp modelId="{D32D4611-644E-49CA-93D9-666CC862E05A}">
      <dsp:nvSpPr>
        <dsp:cNvPr id="0" name=""/>
        <dsp:cNvSpPr/>
      </dsp:nvSpPr>
      <dsp:spPr>
        <a:xfrm rot="263246">
          <a:off x="7056914" y="2810299"/>
          <a:ext cx="112034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20347" y="11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589079" y="2793661"/>
        <a:ext cx="56017" cy="56017"/>
      </dsp:txXfrm>
    </dsp:sp>
    <dsp:sp modelId="{A475F619-B093-4B9D-AB5C-C39D654316FF}">
      <dsp:nvSpPr>
        <dsp:cNvPr id="0" name=""/>
        <dsp:cNvSpPr/>
      </dsp:nvSpPr>
      <dsp:spPr>
        <a:xfrm>
          <a:off x="8175620" y="2502615"/>
          <a:ext cx="1447630" cy="72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Customers Segmentation</a:t>
          </a:r>
          <a:endParaRPr lang="en-GB" sz="1800" kern="1200" dirty="0"/>
        </a:p>
      </dsp:txBody>
      <dsp:txXfrm>
        <a:off x="8196820" y="2523815"/>
        <a:ext cx="1405230" cy="681415"/>
      </dsp:txXfrm>
    </dsp:sp>
    <dsp:sp modelId="{3C89CFE6-FBC1-4938-A4AB-6709A70BC9AF}">
      <dsp:nvSpPr>
        <dsp:cNvPr id="0" name=""/>
        <dsp:cNvSpPr/>
      </dsp:nvSpPr>
      <dsp:spPr>
        <a:xfrm rot="2364970">
          <a:off x="6894120" y="3226493"/>
          <a:ext cx="144593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445936" y="11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580939" y="3201715"/>
        <a:ext cx="72296" cy="72296"/>
      </dsp:txXfrm>
    </dsp:sp>
    <dsp:sp modelId="{C4F49C91-C047-43E7-AC3B-4D59D228EF70}">
      <dsp:nvSpPr>
        <dsp:cNvPr id="0" name=""/>
        <dsp:cNvSpPr/>
      </dsp:nvSpPr>
      <dsp:spPr>
        <a:xfrm>
          <a:off x="8175620" y="3335003"/>
          <a:ext cx="1447630" cy="72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Payment methods</a:t>
          </a:r>
        </a:p>
      </dsp:txBody>
      <dsp:txXfrm>
        <a:off x="8196820" y="3356203"/>
        <a:ext cx="1405230" cy="681415"/>
      </dsp:txXfrm>
    </dsp:sp>
    <dsp:sp modelId="{524D8A16-052D-4358-8DCE-F79CE32266BB}">
      <dsp:nvSpPr>
        <dsp:cNvPr id="0" name=""/>
        <dsp:cNvSpPr/>
      </dsp:nvSpPr>
      <dsp:spPr>
        <a:xfrm rot="3208314">
          <a:off x="4111408" y="3776024"/>
          <a:ext cx="194381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943812" y="113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34718" y="3738800"/>
        <a:ext cx="97190" cy="97190"/>
      </dsp:txXfrm>
    </dsp:sp>
    <dsp:sp modelId="{44920145-CE3C-4A42-81DA-2AB21D98BC14}">
      <dsp:nvSpPr>
        <dsp:cNvPr id="0" name=""/>
        <dsp:cNvSpPr/>
      </dsp:nvSpPr>
      <dsp:spPr>
        <a:xfrm>
          <a:off x="5661809" y="4206477"/>
          <a:ext cx="1447630" cy="7238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Traffics</a:t>
          </a:r>
        </a:p>
      </dsp:txBody>
      <dsp:txXfrm>
        <a:off x="5683009" y="4227677"/>
        <a:ext cx="1405230" cy="681415"/>
      </dsp:txXfrm>
    </dsp:sp>
    <dsp:sp modelId="{090A1275-C132-4EB8-B00D-EFB67413CC14}">
      <dsp:nvSpPr>
        <dsp:cNvPr id="0" name=""/>
        <dsp:cNvSpPr/>
      </dsp:nvSpPr>
      <dsp:spPr>
        <a:xfrm rot="21491679">
          <a:off x="7109175" y="4540196"/>
          <a:ext cx="106766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67665" y="11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616316" y="4524875"/>
        <a:ext cx="53383" cy="53383"/>
      </dsp:txXfrm>
    </dsp:sp>
    <dsp:sp modelId="{01D33067-5A1B-4F3E-B305-C3F124B57C3E}">
      <dsp:nvSpPr>
        <dsp:cNvPr id="0" name=""/>
        <dsp:cNvSpPr/>
      </dsp:nvSpPr>
      <dsp:spPr>
        <a:xfrm>
          <a:off x="8176575" y="4172841"/>
          <a:ext cx="1447630" cy="72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Page per Session</a:t>
          </a:r>
        </a:p>
      </dsp:txBody>
      <dsp:txXfrm>
        <a:off x="8197775" y="4194041"/>
        <a:ext cx="1405230" cy="681415"/>
      </dsp:txXfrm>
    </dsp:sp>
    <dsp:sp modelId="{973B5476-B611-471F-8B9A-A2739B403983}">
      <dsp:nvSpPr>
        <dsp:cNvPr id="0" name=""/>
        <dsp:cNvSpPr/>
      </dsp:nvSpPr>
      <dsp:spPr>
        <a:xfrm rot="2208893">
          <a:off x="6976527" y="4956390"/>
          <a:ext cx="133296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32960" y="11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609684" y="4934437"/>
        <a:ext cx="66648" cy="66648"/>
      </dsp:txXfrm>
    </dsp:sp>
    <dsp:sp modelId="{1CEA84F7-B92C-4282-8336-E977673F5857}">
      <dsp:nvSpPr>
        <dsp:cNvPr id="0" name=""/>
        <dsp:cNvSpPr/>
      </dsp:nvSpPr>
      <dsp:spPr>
        <a:xfrm>
          <a:off x="8176575" y="5005229"/>
          <a:ext cx="1447630" cy="72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Revenues</a:t>
          </a:r>
        </a:p>
      </dsp:txBody>
      <dsp:txXfrm>
        <a:off x="8197775" y="5026429"/>
        <a:ext cx="1405230" cy="681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26/05/2023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26/05/2023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26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Before dive deeper, need to structure the problem</a:t>
            </a:r>
          </a:p>
          <a:p>
            <a:r>
              <a:rPr lang="en-GB" noProof="0" dirty="0"/>
              <a:t>How and where to double the sales in August</a:t>
            </a:r>
          </a:p>
          <a:p>
            <a:r>
              <a:rPr lang="en-GB" noProof="0" dirty="0"/>
              <a:t>Three crucial data to investigate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31.5 thousand</a:t>
            </a:r>
          </a:p>
          <a:p>
            <a:r>
              <a:rPr lang="en-GB" dirty="0"/>
              <a:t>61.7 thousand</a:t>
            </a:r>
          </a:p>
          <a:p>
            <a:r>
              <a:rPr lang="en-GB" dirty="0"/>
              <a:t>Real gross revenue: only 8billion VND</a:t>
            </a:r>
          </a:p>
          <a:p>
            <a:r>
              <a:rPr lang="en-GB" dirty="0"/>
              <a:t>The 2b has lost due to customers cancellation of order, we can see the cancellation percentage was 19.46%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08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Pie chart representing customers buying behaviours in Frequency and Average Item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817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customers segment has the highest number of </a:t>
            </a:r>
            <a:r>
              <a:rPr lang="en-GB" dirty="0" err="1"/>
              <a:t>Customers..,followed</a:t>
            </a:r>
            <a:r>
              <a:rPr lang="en-GB" dirty="0"/>
              <a:t> by Big Spenders, the last is High-Frequency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086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could increase revenue by decreasing Order Cancellation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8419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the High amount of New Customers,  I recommend Seller A to adjust Strategy for traffic sites based on Customer Attracting and Engaging purpose.</a:t>
            </a:r>
            <a:br>
              <a:rPr lang="en-GB" dirty="0"/>
            </a:br>
            <a:r>
              <a:rPr lang="en-GB" dirty="0"/>
              <a:t>This Map represent this strategic recommendation.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7520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the High amount of New Customers,  I recommend Seller A to adjust Strategy for traffic sites based on Customer Attracting and Engaging purpose.</a:t>
            </a:r>
            <a:br>
              <a:rPr lang="en-GB" dirty="0"/>
            </a:br>
            <a:r>
              <a:rPr lang="en-GB" dirty="0"/>
              <a:t>This Map represent this strategic recommendation.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4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/>
              <a:t>E-commerce </a:t>
            </a:r>
            <a:r>
              <a:rPr lang="en-GB" dirty="0"/>
              <a:t>Case Study: Increase Gross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GB" dirty="0"/>
              <a:t>Le Thanh Long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694FEF-480A-52FE-DDB1-1F742123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3" y="1209992"/>
            <a:ext cx="109728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A0F32-B4F3-49E6-0B00-8ACE06C2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 sz="4400" dirty="0"/>
              <a:t>5. Average Date Sales Volume</a:t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A465BE-8E92-4CC2-EF5A-21AE6F92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10</a:t>
            </a:fld>
            <a:endParaRPr lang="en-GB" noProof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0F2E040-EA91-48B6-99D8-E1D1B3EF95DF}"/>
              </a:ext>
            </a:extLst>
          </p:cNvPr>
          <p:cNvSpPr/>
          <p:nvPr/>
        </p:nvSpPr>
        <p:spPr>
          <a:xfrm>
            <a:off x="1994503" y="1724297"/>
            <a:ext cx="2053476" cy="589084"/>
          </a:xfrm>
          <a:prstGeom prst="wedgeRectCallout">
            <a:avLst>
              <a:gd name="adj1" fmla="val 46098"/>
              <a:gd name="adj2" fmla="val 12847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Salary pay dates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Beginning of month</a:t>
            </a:r>
          </a:p>
        </p:txBody>
      </p:sp>
    </p:spTree>
    <p:extLst>
      <p:ext uri="{BB962C8B-B14F-4D97-AF65-F5344CB8AC3E}">
        <p14:creationId xmlns:p14="http://schemas.microsoft.com/office/powerpoint/2010/main" val="1021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85C6F78-BAB1-80B9-4296-679AA283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/>
          <a:lstStyle/>
          <a:p>
            <a:r>
              <a:rPr lang="en-US" u="sng" dirty="0"/>
              <a:t>Recommendation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Boost Promotions at The Latter-half of Month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A03E0C1-979B-B21F-AF9D-C3C44B004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3663" cy="4967287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BFA5382-1265-3213-3F63-391074F71D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4381-C2C6-C8B7-FC87-22278DC6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3381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0E17-3A20-7411-3CB3-0E9BD8F8B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Customers Profile</a:t>
            </a:r>
          </a:p>
        </p:txBody>
      </p:sp>
    </p:spTree>
    <p:extLst>
      <p:ext uri="{BB962C8B-B14F-4D97-AF65-F5344CB8AC3E}">
        <p14:creationId xmlns:p14="http://schemas.microsoft.com/office/powerpoint/2010/main" val="967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A844-B608-2112-D5BA-1B2D28E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49086"/>
          </a:xfrm>
        </p:spPr>
        <p:txBody>
          <a:bodyPr anchor="b">
            <a:normAutofit/>
          </a:bodyPr>
          <a:lstStyle/>
          <a:p>
            <a:r>
              <a:rPr lang="en-GB" dirty="0"/>
              <a:t>6. Customer Segmentation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D059-BA88-B524-DDF3-960EEE60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13</a:t>
            </a:fld>
            <a:endParaRPr lang="en-GB" noProof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01D21AF7-15F4-C73E-99C2-CA284DD4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60" y="1335224"/>
            <a:ext cx="9217479" cy="49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4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C56AF0-9D77-7A28-F726-F9663693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876355"/>
          </a:xfrm>
        </p:spPr>
        <p:txBody>
          <a:bodyPr/>
          <a:lstStyle/>
          <a:p>
            <a:r>
              <a:rPr lang="en-GB" dirty="0"/>
              <a:t>7. Recommend Promotions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777A6A-9FFC-A385-F493-90788A4B19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04765" y="4137166"/>
            <a:ext cx="2281237" cy="347662"/>
          </a:xfrm>
        </p:spPr>
        <p:txBody>
          <a:bodyPr/>
          <a:lstStyle/>
          <a:p>
            <a:r>
              <a:rPr lang="en-GB" sz="2800" dirty="0"/>
              <a:t>Big Spenders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392FC1-86C1-9B9B-FC2C-F9353B4388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29986" y="4501417"/>
            <a:ext cx="3270714" cy="422830"/>
          </a:xfrm>
        </p:spPr>
        <p:txBody>
          <a:bodyPr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sz="2000" dirty="0"/>
              <a:t>Population: 5,716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sz="2000" dirty="0"/>
              <a:t>Total Transaction: 7,648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sz="2000" dirty="0"/>
              <a:t>Price Range: </a:t>
            </a:r>
          </a:p>
          <a:p>
            <a:pPr marL="269875" indent="174625"/>
            <a:r>
              <a:rPr lang="en-GB" sz="2000" dirty="0"/>
              <a:t>VND 255K-1.58m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sz="2000" dirty="0"/>
              <a:t>Std: VND 137,456.1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2" name="Picture Placeholder 31" descr="Woman holding a laptop">
            <a:extLst>
              <a:ext uri="{FF2B5EF4-FFF2-40B4-BE49-F238E27FC236}">
                <a16:creationId xmlns:a16="http://schemas.microsoft.com/office/drawing/2014/main" id="{73433EDC-1E68-B192-77F2-1512E14415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24" b="724"/>
          <a:stretch>
            <a:fillRect/>
          </a:stretch>
        </p:blipFill>
        <p:spPr>
          <a:xfrm>
            <a:off x="570814" y="4084716"/>
            <a:ext cx="1569802" cy="1570937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E1DC8B-8865-AEA3-8DFF-7CBF3AC66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0405" y="4454433"/>
            <a:ext cx="2811582" cy="347662"/>
          </a:xfrm>
        </p:spPr>
        <p:txBody>
          <a:bodyPr/>
          <a:lstStyle/>
          <a:p>
            <a:r>
              <a:rPr lang="en-GB" sz="2800" dirty="0"/>
              <a:t>High-Frequency Customers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000E5F8-0505-FC2E-B302-52AE916BB4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90404" y="4802095"/>
            <a:ext cx="3220596" cy="385246"/>
          </a:xfrm>
        </p:spPr>
        <p:txBody>
          <a:bodyPr/>
          <a:lstStyle/>
          <a:p>
            <a:pPr marL="174625" indent="-174625">
              <a:buFont typeface="Arial" panose="020B0604020202020204" pitchFamily="34" charset="0"/>
              <a:buChar char="•"/>
              <a:tabLst>
                <a:tab pos="87313" algn="l"/>
              </a:tabLst>
            </a:pPr>
            <a:r>
              <a:rPr lang="en-GB" sz="2000" dirty="0"/>
              <a:t>Population: 3,429</a:t>
            </a:r>
          </a:p>
          <a:p>
            <a:pPr marL="174625" indent="-174625">
              <a:buFont typeface="Arial" panose="020B0604020202020204" pitchFamily="34" charset="0"/>
              <a:buChar char="•"/>
              <a:tabLst>
                <a:tab pos="87313" algn="l"/>
              </a:tabLst>
            </a:pPr>
            <a:r>
              <a:rPr lang="en-GB" sz="2000" dirty="0"/>
              <a:t>Total Transaction: 19,255</a:t>
            </a:r>
          </a:p>
          <a:p>
            <a:pPr marL="174625" indent="-174625">
              <a:buFont typeface="Arial" panose="020B0604020202020204" pitchFamily="34" charset="0"/>
              <a:buChar char="•"/>
              <a:tabLst>
                <a:tab pos="87313" algn="l"/>
              </a:tabLst>
            </a:pPr>
            <a:r>
              <a:rPr lang="en-GB" sz="2000" dirty="0"/>
              <a:t>Price Range: </a:t>
            </a:r>
          </a:p>
          <a:p>
            <a:pPr marL="446088" indent="-446088">
              <a:tabLst>
                <a:tab pos="533400" algn="l"/>
              </a:tabLst>
            </a:pPr>
            <a:r>
              <a:rPr lang="en-GB" sz="2000" dirty="0"/>
              <a:t>	VND 24K-399K</a:t>
            </a:r>
          </a:p>
          <a:p>
            <a:pPr marL="174625" indent="-174625">
              <a:buFont typeface="Arial" panose="020B0604020202020204" pitchFamily="34" charset="0"/>
              <a:buChar char="•"/>
              <a:tabLst>
                <a:tab pos="87313" algn="l"/>
              </a:tabLst>
            </a:pPr>
            <a:r>
              <a:rPr lang="en-GB" sz="2000" dirty="0"/>
              <a:t>Std: VND 50,428</a:t>
            </a:r>
          </a:p>
          <a:p>
            <a:pPr marL="174625" indent="-174625">
              <a:buFont typeface="Arial" panose="020B0604020202020204" pitchFamily="34" charset="0"/>
              <a:buChar char="•"/>
              <a:tabLst>
                <a:tab pos="87313" algn="l"/>
              </a:tabLst>
            </a:pPr>
            <a:endParaRPr lang="en-GB" sz="20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0D9FEE-2704-88BA-1E48-E8008776F9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8738" y="1714508"/>
            <a:ext cx="3055085" cy="466204"/>
          </a:xfrm>
        </p:spPr>
        <p:txBody>
          <a:bodyPr/>
          <a:lstStyle/>
          <a:p>
            <a:r>
              <a:rPr lang="en-GB" sz="3000" dirty="0"/>
              <a:t>New Customers/Others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3419B9-E595-7445-4D2C-F35F1D01FF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38738" y="2218295"/>
            <a:ext cx="3220596" cy="3651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Population: 21,368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Total Transaction: 34,825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Price  Range: </a:t>
            </a:r>
          </a:p>
          <a:p>
            <a:pPr indent="631825"/>
            <a:r>
              <a:rPr lang="en-GB" sz="2000" dirty="0"/>
              <a:t>VND 1K- 259K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Std: VND 43,918.28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E4AC-E285-A9CE-EB7F-0565746B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14</a:t>
            </a:fld>
            <a:endParaRPr lang="en-GB" noProof="0"/>
          </a:p>
        </p:txBody>
      </p:sp>
      <p:pic>
        <p:nvPicPr>
          <p:cNvPr id="42" name="Graphic 41" descr="Man wearing a hoodie">
            <a:extLst>
              <a:ext uri="{FF2B5EF4-FFF2-40B4-BE49-F238E27FC236}">
                <a16:creationId xmlns:a16="http://schemas.microsoft.com/office/drawing/2014/main" id="{3C15612F-DAAB-BB69-FD3E-BAE000436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4690" y="4280573"/>
            <a:ext cx="1329988" cy="1499423"/>
          </a:xfrm>
          <a:prstGeom prst="rect">
            <a:avLst/>
          </a:prstGeom>
        </p:spPr>
      </p:pic>
      <p:pic>
        <p:nvPicPr>
          <p:cNvPr id="46" name="Graphic 45" descr="Bearded man in a robe">
            <a:extLst>
              <a:ext uri="{FF2B5EF4-FFF2-40B4-BE49-F238E27FC236}">
                <a16:creationId xmlns:a16="http://schemas.microsoft.com/office/drawing/2014/main" id="{8AE3620D-5760-6505-9495-17467CBD7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3724" y="1714508"/>
            <a:ext cx="1333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2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C56AF0-9D77-7A28-F726-F9663693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876355"/>
          </a:xfrm>
        </p:spPr>
        <p:txBody>
          <a:bodyPr/>
          <a:lstStyle/>
          <a:p>
            <a:r>
              <a:rPr lang="en-GB" dirty="0"/>
              <a:t>8. Recommend Promotions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777A6A-9FFC-A385-F493-90788A4B19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98631" y="4132316"/>
            <a:ext cx="2281237" cy="347662"/>
          </a:xfrm>
        </p:spPr>
        <p:txBody>
          <a:bodyPr/>
          <a:lstStyle/>
          <a:p>
            <a:r>
              <a:rPr lang="en-GB" sz="2800" dirty="0"/>
              <a:t>Big Spenders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392FC1-86C1-9B9B-FC2C-F9353B4388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23852" y="4496567"/>
            <a:ext cx="3270714" cy="422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Bundling/Up-Sells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Recommend/Discount High-quality or Luxury Products</a:t>
            </a:r>
          </a:p>
          <a:p>
            <a:r>
              <a:rPr lang="en-GB" sz="2000" u="sng" dirty="0"/>
              <a:t>Goal</a:t>
            </a:r>
            <a:r>
              <a:rPr lang="en-GB" sz="2000" dirty="0"/>
              <a:t>: Increase Value per Order</a:t>
            </a:r>
          </a:p>
          <a:p>
            <a:endParaRPr lang="en-GB" sz="2000" dirty="0"/>
          </a:p>
        </p:txBody>
      </p:sp>
      <p:pic>
        <p:nvPicPr>
          <p:cNvPr id="32" name="Picture Placeholder 31" descr="Woman holding a laptop">
            <a:extLst>
              <a:ext uri="{FF2B5EF4-FFF2-40B4-BE49-F238E27FC236}">
                <a16:creationId xmlns:a16="http://schemas.microsoft.com/office/drawing/2014/main" id="{73433EDC-1E68-B192-77F2-1512E14415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24" b="724"/>
          <a:stretch>
            <a:fillRect/>
          </a:stretch>
        </p:blipFill>
        <p:spPr>
          <a:xfrm>
            <a:off x="464680" y="4079866"/>
            <a:ext cx="1569802" cy="1570937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E1DC8B-8865-AEA3-8DFF-7CBF3AC66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6721" y="4325240"/>
            <a:ext cx="2811582" cy="347662"/>
          </a:xfrm>
        </p:spPr>
        <p:txBody>
          <a:bodyPr/>
          <a:lstStyle/>
          <a:p>
            <a:r>
              <a:rPr lang="en-GB" sz="2800" dirty="0"/>
              <a:t>High-Frequency Customers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000E5F8-0505-FC2E-B302-52AE916BB4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16720" y="4672902"/>
            <a:ext cx="3220596" cy="3852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Product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Free-shipping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Flash-sales</a:t>
            </a:r>
          </a:p>
          <a:p>
            <a:r>
              <a:rPr lang="en-GB" sz="2000" u="sng" dirty="0"/>
              <a:t>Goal</a:t>
            </a:r>
            <a:r>
              <a:rPr lang="en-GB" sz="2000" dirty="0"/>
              <a:t>: Increase Purchasing Frequency</a:t>
            </a:r>
          </a:p>
          <a:p>
            <a:endParaRPr lang="en-GB" sz="20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0D9FEE-2704-88BA-1E48-E8008776F9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66104" y="1697919"/>
            <a:ext cx="3220596" cy="466204"/>
          </a:xfrm>
        </p:spPr>
        <p:txBody>
          <a:bodyPr/>
          <a:lstStyle/>
          <a:p>
            <a:r>
              <a:rPr lang="en-GB" sz="3000" dirty="0"/>
              <a:t>New Customers/Others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3419B9-E595-7445-4D2C-F35F1D01FF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66103" y="2164123"/>
            <a:ext cx="4485951" cy="3651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Membership Offers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First-time Discount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Mix promotions</a:t>
            </a:r>
          </a:p>
          <a:p>
            <a:r>
              <a:rPr lang="en-GB" sz="2000" u="sng" dirty="0"/>
              <a:t>Goal</a:t>
            </a:r>
            <a:r>
              <a:rPr lang="en-GB" sz="2000" dirty="0"/>
              <a:t>: Attract and retain customers, convert them into other segments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E4AC-E285-A9CE-EB7F-0565746B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15</a:t>
            </a:fld>
            <a:endParaRPr lang="en-GB" noProof="0"/>
          </a:p>
        </p:txBody>
      </p:sp>
      <p:pic>
        <p:nvPicPr>
          <p:cNvPr id="42" name="Graphic 41" descr="Man wearing a hoodie">
            <a:extLst>
              <a:ext uri="{FF2B5EF4-FFF2-40B4-BE49-F238E27FC236}">
                <a16:creationId xmlns:a16="http://schemas.microsoft.com/office/drawing/2014/main" id="{3C15612F-DAAB-BB69-FD3E-BAE000436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1006" y="4151380"/>
            <a:ext cx="1329988" cy="1499423"/>
          </a:xfrm>
          <a:prstGeom prst="rect">
            <a:avLst/>
          </a:prstGeom>
        </p:spPr>
      </p:pic>
      <p:pic>
        <p:nvPicPr>
          <p:cNvPr id="46" name="Graphic 45" descr="Bearded man in a robe">
            <a:extLst>
              <a:ext uri="{FF2B5EF4-FFF2-40B4-BE49-F238E27FC236}">
                <a16:creationId xmlns:a16="http://schemas.microsoft.com/office/drawing/2014/main" id="{8AE3620D-5760-6505-9495-17467CBD7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1089" y="1697919"/>
            <a:ext cx="1333500" cy="167640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6FE483BB-62A0-F115-3C10-DCD48DF97E06}"/>
              </a:ext>
            </a:extLst>
          </p:cNvPr>
          <p:cNvSpPr txBox="1">
            <a:spLocks/>
          </p:cNvSpPr>
          <p:nvPr/>
        </p:nvSpPr>
        <p:spPr>
          <a:xfrm>
            <a:off x="3023506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en-GB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3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C5B5-A81B-5E79-84A0-F58132E5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9779183" cy="696896"/>
          </a:xfrm>
        </p:spPr>
        <p:txBody>
          <a:bodyPr/>
          <a:lstStyle/>
          <a:p>
            <a:r>
              <a:rPr lang="en-GB" sz="4400" dirty="0"/>
              <a:t>9. What Time Did Customers Purchase?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65B0-54D5-E00C-7E76-70C18BD3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16</a:t>
            </a:fld>
            <a:endParaRPr lang="en-GB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8DC9E7-CB1A-AC44-D23F-DCF10C1B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98" y="1077897"/>
            <a:ext cx="9320554" cy="52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6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8D3-6591-39FA-3376-042E1DB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79202"/>
            <a:ext cx="10945904" cy="800100"/>
          </a:xfrm>
        </p:spPr>
        <p:txBody>
          <a:bodyPr/>
          <a:lstStyle/>
          <a:p>
            <a:r>
              <a:rPr lang="en-GB" sz="4400" dirty="0"/>
              <a:t>10. Order Cancellation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ED5B-8915-7B81-D7AB-AE7D122A6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17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4006BD-0388-186B-5690-CC185D6AE4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9826" y="1652419"/>
            <a:ext cx="6397625" cy="52228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Cancellation By Main Method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A5BF5C55-C7F3-4CD3-B0AD-A4898BFA6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984033"/>
              </p:ext>
            </p:extLst>
          </p:nvPr>
        </p:nvGraphicFramePr>
        <p:xfrm>
          <a:off x="6331163" y="2460571"/>
          <a:ext cx="5468181" cy="3880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7DD0078F-C225-885A-3DB4-BC9EA255FF25}"/>
              </a:ext>
            </a:extLst>
          </p:cNvPr>
          <p:cNvSpPr txBox="1">
            <a:spLocks/>
          </p:cNvSpPr>
          <p:nvPr/>
        </p:nvSpPr>
        <p:spPr>
          <a:xfrm>
            <a:off x="6286500" y="1652419"/>
            <a:ext cx="6397625" cy="80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Cancellation of Order each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0CF1FB-2EBF-03B4-991A-8BB8E3ACD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56" y="2460571"/>
            <a:ext cx="4977857" cy="38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9F7A539-71B4-4A10-EC0C-4AE1E7917AD1}"/>
              </a:ext>
            </a:extLst>
          </p:cNvPr>
          <p:cNvSpPr txBox="1">
            <a:spLocks/>
          </p:cNvSpPr>
          <p:nvPr/>
        </p:nvSpPr>
        <p:spPr>
          <a:xfrm>
            <a:off x="2014546" y="1683753"/>
            <a:ext cx="8594558" cy="281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4600" dirty="0">
                <a:solidFill>
                  <a:schemeClr val="bg1"/>
                </a:solidFill>
              </a:rPr>
              <a:t>Customers might have cancelled their order for:</a:t>
            </a:r>
          </a:p>
          <a:p>
            <a:pPr marL="685800" indent="-6858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600" dirty="0">
                <a:solidFill>
                  <a:schemeClr val="bg1"/>
                </a:solidFill>
              </a:rPr>
              <a:t>Repurchase</a:t>
            </a:r>
          </a:p>
          <a:p>
            <a:pPr marL="685800" indent="-6858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600" dirty="0">
                <a:solidFill>
                  <a:schemeClr val="bg1"/>
                </a:solidFill>
              </a:rPr>
              <a:t>Mistake</a:t>
            </a:r>
          </a:p>
          <a:p>
            <a:pPr marL="685800" indent="-6858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600" dirty="0">
                <a:solidFill>
                  <a:schemeClr val="bg1"/>
                </a:solidFill>
              </a:rPr>
              <a:t>Adding Items</a:t>
            </a:r>
          </a:p>
          <a:p>
            <a:pPr marL="685800" indent="-6858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600" dirty="0">
                <a:solidFill>
                  <a:schemeClr val="bg1"/>
                </a:solidFill>
              </a:rPr>
              <a:t>Lost Interest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8B2CF-3BCE-85EE-0816-BB4A96370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3663" cy="4967287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2D5317B-AB43-6921-07F3-E54F3BDDD4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54EF-B2F5-5015-7190-21878AF5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C8E6DF-4C07-26E6-06F3-5AB649960C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4663" y="4575493"/>
            <a:ext cx="9955213" cy="679450"/>
          </a:xfrm>
        </p:spPr>
        <p:txBody>
          <a:bodyPr/>
          <a:lstStyle/>
          <a:p>
            <a:pPr algn="l"/>
            <a:r>
              <a:rPr lang="en-GB" sz="3200" dirty="0"/>
              <a:t>Need more data to investigate further</a:t>
            </a:r>
          </a:p>
          <a:p>
            <a:pPr algn="l"/>
            <a:r>
              <a:rPr lang="en-GB" sz="3200" dirty="0"/>
              <a:t>Recommendation: Encourage conversion to electronic payments</a:t>
            </a:r>
          </a:p>
        </p:txBody>
      </p:sp>
    </p:spTree>
    <p:extLst>
      <p:ext uri="{BB962C8B-B14F-4D97-AF65-F5344CB8AC3E}">
        <p14:creationId xmlns:p14="http://schemas.microsoft.com/office/powerpoint/2010/main" val="32913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51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61" name="Freeform: Shape 51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63" name="Rectangle 51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5" name="Rectangle 51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7" name="Freeform: Shape 51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69" name="Isosceles Triangle 51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7A1F72BE-63AA-6A23-E7AE-DDA2EBEA30C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" b="99747" l="112" r="98208">
                        <a14:foregroundMark x1="20829" y1="2915" x2="112" y2="43726"/>
                        <a14:foregroundMark x1="20269" y1="7351" x2="2912" y2="50570"/>
                        <a14:foregroundMark x1="2912" y1="50570" x2="2912" y2="50570"/>
                        <a14:foregroundMark x1="5375" y1="38276" x2="2688" y2="52091"/>
                        <a14:foregroundMark x1="2688" y1="52091" x2="12654" y2="65779"/>
                        <a14:foregroundMark x1="12654" y1="65779" x2="36954" y2="74271"/>
                        <a14:foregroundMark x1="18365" y1="26616" x2="51848" y2="74778"/>
                        <a14:foregroundMark x1="27660" y1="14829" x2="63270" y2="59442"/>
                        <a14:foregroundMark x1="63270" y1="59442" x2="62486" y2="59442"/>
                        <a14:foregroundMark x1="23628" y1="17997" x2="16573" y2="68188"/>
                        <a14:foregroundMark x1="16573" y1="68188" x2="16573" y2="68188"/>
                        <a14:foregroundMark x1="25084" y1="14322" x2="22844" y2="73004"/>
                        <a14:foregroundMark x1="22844" y1="73004" x2="22844" y2="72497"/>
                        <a14:foregroundMark x1="21053" y1="14322" x2="13438" y2="61724"/>
                        <a14:foregroundMark x1="14446" y1="39037" x2="8399" y2="62864"/>
                        <a14:foregroundMark x1="8399" y1="62864" x2="8399" y2="62738"/>
                        <a14:foregroundMark x1="2352" y1="49683" x2="4703" y2="74525"/>
                        <a14:foregroundMark x1="4703" y1="74525" x2="4703" y2="74144"/>
                        <a14:foregroundMark x1="5375" y1="51077" x2="9518" y2="88593"/>
                        <a14:foregroundMark x1="9518" y1="88593" x2="9518" y2="87706"/>
                        <a14:foregroundMark x1="1680" y1="70469" x2="9183" y2="88720"/>
                        <a14:foregroundMark x1="6495" y1="69075" x2="23852" y2="84284"/>
                        <a14:foregroundMark x1="14222" y1="65653" x2="27212" y2="85298"/>
                        <a14:foregroundMark x1="27212" y1="85298" x2="27212" y2="85298"/>
                        <a14:foregroundMark x1="21277" y1="68441" x2="10750" y2="69962"/>
                        <a14:foregroundMark x1="1120" y1="74271" x2="16573" y2="76553"/>
                        <a14:foregroundMark x1="6383" y1="77947" x2="34714" y2="80228"/>
                        <a14:foregroundMark x1="25644" y1="81876" x2="74580" y2="87579"/>
                        <a14:foregroundMark x1="37738" y1="81115" x2="89250" y2="85044"/>
                        <a14:foregroundMark x1="89250" y1="85044" x2="87458" y2="85298"/>
                        <a14:foregroundMark x1="40314" y1="88466" x2="79955" y2="96705"/>
                        <a14:foregroundMark x1="51624" y1="94550" x2="78611" y2="99873"/>
                        <a14:foregroundMark x1="78611" y1="99873" x2="78387" y2="99873"/>
                        <a14:foregroundMark x1="24636" y1="38783" x2="49608" y2="39670"/>
                        <a14:foregroundMark x1="46025" y1="57668" x2="66293" y2="61597"/>
                        <a14:foregroundMark x1="44569" y1="64005" x2="76708" y2="82763"/>
                        <a14:foregroundMark x1="76708" y1="82763" x2="76708" y2="82763"/>
                        <a14:foregroundMark x1="51960" y1="62864" x2="83427" y2="75285"/>
                        <a14:foregroundMark x1="68085" y1="89607" x2="82979" y2="94170"/>
                        <a14:foregroundMark x1="72340" y1="93029" x2="87010" y2="74271"/>
                        <a14:foregroundMark x1="87010" y1="74271" x2="87010" y2="74271"/>
                        <a14:foregroundMark x1="81971" y1="78707" x2="89026" y2="87326"/>
                        <a14:foregroundMark x1="90594" y1="90494" x2="94513" y2="2788"/>
                        <a14:foregroundMark x1="94513" y1="2788" x2="94513" y2="2281"/>
                        <a14:foregroundMark x1="92273" y1="4563" x2="96865" y2="86565"/>
                        <a14:foregroundMark x1="96081" y1="90748" x2="98320" y2="81369"/>
                        <a14:foregroundMark x1="52408" y1="79341" x2="70549" y2="80989"/>
                        <a14:foregroundMark x1="92833" y1="81115" x2="96865" y2="92776"/>
                        <a14:foregroundMark x1="91041" y1="71356" x2="95297" y2="85425"/>
                        <a14:foregroundMark x1="97312" y1="67047" x2="97648" y2="887"/>
                        <a14:foregroundMark x1="19373" y1="13181" x2="29899" y2="14322"/>
                        <a14:foregroundMark x1="23628" y1="7098" x2="61814" y2="8745"/>
                        <a14:foregroundMark x1="61814" y1="8745" x2="87570" y2="7098"/>
                        <a14:foregroundMark x1="90594" y1="1774" x2="97648" y2="1774"/>
                        <a14:foregroundMark x1="88578" y1="1394" x2="95521" y2="1648"/>
                        <a14:foregroundMark x1="20829" y1="6844" x2="62934" y2="8999"/>
                        <a14:foregroundMark x1="62934" y1="8999" x2="74020" y2="7985"/>
                        <a14:foregroundMark x1="74020" y1="7985" x2="83203" y2="7985"/>
                        <a14:foregroundMark x1="29899" y1="6591" x2="62038" y2="7858"/>
                        <a14:foregroundMark x1="62038" y1="7858" x2="75140" y2="7731"/>
                        <a14:foregroundMark x1="75140" y1="7731" x2="85442" y2="7985"/>
                        <a14:foregroundMark x1="71333" y1="7098" x2="84994" y2="9125"/>
                        <a14:foregroundMark x1="74132" y1="6591" x2="86786" y2="6844"/>
                        <a14:foregroundMark x1="68309" y1="5450" x2="86898" y2="7731"/>
                        <a14:foregroundMark x1="86898" y1="7731" x2="88018" y2="8492"/>
                        <a14:foregroundMark x1="33259" y1="5957" x2="71109" y2="5070"/>
                        <a14:foregroundMark x1="71109" y1="5070" x2="71109" y2="5070"/>
                        <a14:foregroundMark x1="26428" y1="7731" x2="43561" y2="9379"/>
                        <a14:foregroundMark x1="41769" y1="8619" x2="70325" y2="10139"/>
                        <a14:foregroundMark x1="70325" y1="10139" x2="73908" y2="10013"/>
                        <a14:foregroundMark x1="71781" y1="9125" x2="86338" y2="8492"/>
                        <a14:foregroundMark x1="86338" y1="8492" x2="87234" y2="8492"/>
                        <a14:foregroundMark x1="69093" y1="4816" x2="81411" y2="6591"/>
                        <a14:foregroundMark x1="81411" y1="6591" x2="86002" y2="6337"/>
                        <a14:foregroundMark x1="24860" y1="85425" x2="33259" y2="86692"/>
                        <a14:foregroundMark x1="33259" y1="86692" x2="38522" y2="86439"/>
                        <a14:backgroundMark x1="8511" y1="5450" x2="3919" y2="20786"/>
                        <a14:backgroundMark x1="3919" y1="20786" x2="3919" y2="20152"/>
                        <a14:backgroundMark x1="15118" y1="6464" x2="2800" y2="26869"/>
                        <a14:backgroundMark x1="2800" y1="26869" x2="1344" y2="3929"/>
                        <a14:backgroundMark x1="1344" y1="3929" x2="7279" y2="0"/>
                        <a14:backgroundMark x1="1680" y1="9125" x2="6383" y2="2028"/>
                        <a14:backgroundMark x1="6383" y1="2028" x2="6719" y2="1901"/>
                        <a14:backgroundMark x1="448" y1="887" x2="448" y2="11027"/>
                        <a14:backgroundMark x1="1232" y1="3422" x2="2800" y2="10013"/>
                        <a14:backgroundMark x1="2576" y1="2535" x2="3024" y2="9632"/>
                        <a14:backgroundMark x1="4255" y1="2028" x2="4031" y2="10013"/>
                        <a14:backgroundMark x1="6271" y1="2028" x2="7279" y2="7605"/>
                        <a14:backgroundMark x1="6383" y1="1394" x2="11086" y2="1141"/>
                        <a14:backgroundMark x1="0" y1="14575" x2="10302" y2="5830"/>
                        <a14:backgroundMark x1="10302" y1="5830" x2="11870" y2="8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878452" y="1062095"/>
            <a:ext cx="6108835" cy="539104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171" name="Isosceles Triangle 51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0ABAD-88D2-19F5-028D-9A5C4C69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8" y="799342"/>
            <a:ext cx="10945904" cy="800100"/>
          </a:xfrm>
        </p:spPr>
        <p:txBody>
          <a:bodyPr/>
          <a:lstStyle/>
          <a:p>
            <a:r>
              <a:rPr lang="en-GB" sz="4400" dirty="0"/>
              <a:t>11. Correlation Heatmap of Top 30 Traffic Sites</a:t>
            </a:r>
          </a:p>
        </p:txBody>
      </p:sp>
    </p:spTree>
    <p:extLst>
      <p:ext uri="{BB962C8B-B14F-4D97-AF65-F5344CB8AC3E}">
        <p14:creationId xmlns:p14="http://schemas.microsoft.com/office/powerpoint/2010/main" val="226013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Agenda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55775A-F41F-7BDA-D3DD-337CAFFC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dirty="0"/>
              <a:t>Introduction</a:t>
            </a:r>
          </a:p>
          <a:p>
            <a:pPr marL="571500" indent="-571500">
              <a:buAutoNum type="romanUcPeriod"/>
            </a:pPr>
            <a:r>
              <a:rPr lang="en-US" dirty="0"/>
              <a:t>Problem Structure</a:t>
            </a:r>
          </a:p>
          <a:p>
            <a:pPr marL="571500" indent="-571500">
              <a:buAutoNum type="romanUcPeriod"/>
            </a:pPr>
            <a:r>
              <a:rPr lang="en-US" dirty="0"/>
              <a:t>Analysis</a:t>
            </a:r>
          </a:p>
          <a:p>
            <a:pPr marL="571500" indent="-571500">
              <a:buAutoNum type="romanUcPeriod"/>
            </a:pPr>
            <a:r>
              <a:rPr lang="en-US" dirty="0"/>
              <a:t>Summary </a:t>
            </a:r>
          </a:p>
          <a:p>
            <a:pPr marL="571500" indent="-571500">
              <a:buAutoNum type="romanUcPeriod"/>
            </a:pPr>
            <a:r>
              <a:rPr lang="en-US" dirty="0"/>
              <a:t>Questions and Answers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Chart, scatter chart">
            <a:extLst>
              <a:ext uri="{FF2B5EF4-FFF2-40B4-BE49-F238E27FC236}">
                <a16:creationId xmlns:a16="http://schemas.microsoft.com/office/drawing/2014/main" id="{D57F8589-AB54-98AF-7ECF-5B0A21B3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4" y="381000"/>
            <a:ext cx="11469248" cy="6096000"/>
          </a:xfrm>
          <a:prstGeom prst="rect">
            <a:avLst/>
          </a:prstGeom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83A636C-DDAC-4A0D-1E05-FE25E50DE9D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10/9/2021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AF7F541-792D-79A5-7760-866B59B7F8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20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0F635-02C9-67FA-2A92-F7FA3FB0C8E0}"/>
              </a:ext>
            </a:extLst>
          </p:cNvPr>
          <p:cNvSpPr txBox="1"/>
          <p:nvPr/>
        </p:nvSpPr>
        <p:spPr>
          <a:xfrm>
            <a:off x="1312622" y="565198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EFB43-D261-8FEE-43C8-728D64365417}"/>
              </a:ext>
            </a:extLst>
          </p:cNvPr>
          <p:cNvSpPr txBox="1"/>
          <p:nvPr/>
        </p:nvSpPr>
        <p:spPr>
          <a:xfrm>
            <a:off x="10068608" y="5746292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5A028-81F0-1511-1C2C-D523720640F5}"/>
              </a:ext>
            </a:extLst>
          </p:cNvPr>
          <p:cNvSpPr txBox="1"/>
          <p:nvPr/>
        </p:nvSpPr>
        <p:spPr>
          <a:xfrm>
            <a:off x="1312621" y="815322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2267F-5B77-126B-8D3D-C9D627EEA84A}"/>
              </a:ext>
            </a:extLst>
          </p:cNvPr>
          <p:cNvSpPr txBox="1"/>
          <p:nvPr/>
        </p:nvSpPr>
        <p:spPr>
          <a:xfrm>
            <a:off x="2069289" y="2106133"/>
            <a:ext cx="948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Facebook (Social)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D74C94-C18A-D049-F090-B343B460DCBF}"/>
              </a:ext>
            </a:extLst>
          </p:cNvPr>
          <p:cNvSpPr txBox="1"/>
          <p:nvPr/>
        </p:nvSpPr>
        <p:spPr>
          <a:xfrm>
            <a:off x="2353827" y="2704720"/>
            <a:ext cx="9419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Youtube</a:t>
            </a: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 (Referral)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7A15C-6A4D-742C-3F0D-543B20A6AF8A}"/>
              </a:ext>
            </a:extLst>
          </p:cNvPr>
          <p:cNvSpPr txBox="1"/>
          <p:nvPr/>
        </p:nvSpPr>
        <p:spPr>
          <a:xfrm>
            <a:off x="3819580" y="1931198"/>
            <a:ext cx="16383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Youtube</a:t>
            </a: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 (Social)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725AA-77F6-AC3F-9A29-64ECEBAD4883}"/>
              </a:ext>
            </a:extLst>
          </p:cNvPr>
          <p:cNvSpPr txBox="1"/>
          <p:nvPr/>
        </p:nvSpPr>
        <p:spPr>
          <a:xfrm>
            <a:off x="3433177" y="3056605"/>
            <a:ext cx="5387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Zalo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699A57-B2E6-A3B9-A0F2-F447FFAA7036}"/>
              </a:ext>
            </a:extLst>
          </p:cNvPr>
          <p:cNvSpPr txBox="1"/>
          <p:nvPr/>
        </p:nvSpPr>
        <p:spPr>
          <a:xfrm>
            <a:off x="4296618" y="2271264"/>
            <a:ext cx="22722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Messenger (Local Display)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CEDE9-2A90-6A08-847E-4D6DABD6B82F}"/>
              </a:ext>
            </a:extLst>
          </p:cNvPr>
          <p:cNvSpPr txBox="1"/>
          <p:nvPr/>
        </p:nvSpPr>
        <p:spPr>
          <a:xfrm>
            <a:off x="5102502" y="2684815"/>
            <a:ext cx="11091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GoogleAPIs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7BF51B-6884-5F7C-9A1A-6B1B830B2E80}"/>
              </a:ext>
            </a:extLst>
          </p:cNvPr>
          <p:cNvSpPr txBox="1"/>
          <p:nvPr/>
        </p:nvSpPr>
        <p:spPr>
          <a:xfrm>
            <a:off x="5080945" y="29230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(Referral)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F402B-E76E-612B-CE8F-E7D8376F8544}"/>
              </a:ext>
            </a:extLst>
          </p:cNvPr>
          <p:cNvSpPr txBox="1"/>
          <p:nvPr/>
        </p:nvSpPr>
        <p:spPr>
          <a:xfrm>
            <a:off x="3516754" y="4671009"/>
            <a:ext cx="2117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Google (Cost per Click)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8A610F-6685-5BBC-DAB6-3C64A1BF8F4C}"/>
              </a:ext>
            </a:extLst>
          </p:cNvPr>
          <p:cNvSpPr txBox="1"/>
          <p:nvPr/>
        </p:nvSpPr>
        <p:spPr>
          <a:xfrm>
            <a:off x="7296859" y="2136911"/>
            <a:ext cx="12522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7F72D1B-630B-2893-256D-B93635BED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529" y="3715367"/>
            <a:ext cx="571550" cy="9955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CD9F6BD-B37D-62E1-CB92-DF3F75DFC781}"/>
              </a:ext>
            </a:extLst>
          </p:cNvPr>
          <p:cNvSpPr txBox="1"/>
          <p:nvPr/>
        </p:nvSpPr>
        <p:spPr>
          <a:xfrm>
            <a:off x="6105353" y="3944616"/>
            <a:ext cx="9270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Facebook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2882AFB-3267-D84D-D0CE-528F8504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945" y="3837823"/>
            <a:ext cx="1082134" cy="22099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3171091-302B-8DDA-3F2E-1190AFA59E09}"/>
              </a:ext>
            </a:extLst>
          </p:cNvPr>
          <p:cNvSpPr txBox="1"/>
          <p:nvPr/>
        </p:nvSpPr>
        <p:spPr>
          <a:xfrm>
            <a:off x="6163079" y="41335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(Referral)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F29A07-84EA-C93D-D5E5-02EC62A5EF1B}"/>
              </a:ext>
            </a:extLst>
          </p:cNvPr>
          <p:cNvSpPr txBox="1"/>
          <p:nvPr/>
        </p:nvSpPr>
        <p:spPr>
          <a:xfrm>
            <a:off x="7592332" y="4266523"/>
            <a:ext cx="18451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Newsletter (Email)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C206DA-688C-CE8F-48E2-95C1B4B9B59F}"/>
              </a:ext>
            </a:extLst>
          </p:cNvPr>
          <p:cNvCxnSpPr>
            <a:cxnSpLocks/>
          </p:cNvCxnSpPr>
          <p:nvPr/>
        </p:nvCxnSpPr>
        <p:spPr>
          <a:xfrm flipV="1">
            <a:off x="2871559" y="2206346"/>
            <a:ext cx="297873" cy="153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4EBF8-7D75-AEDA-F32B-68C7A3FA444F}"/>
              </a:ext>
            </a:extLst>
          </p:cNvPr>
          <p:cNvCxnSpPr>
            <a:cxnSpLocks/>
          </p:cNvCxnSpPr>
          <p:nvPr/>
        </p:nvCxnSpPr>
        <p:spPr>
          <a:xfrm flipV="1">
            <a:off x="3856405" y="2234944"/>
            <a:ext cx="626393" cy="130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ED651-9031-28ED-EF21-EBFBF246B1B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5747" y="2848563"/>
            <a:ext cx="199215" cy="117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C7BD78-2553-25B4-FA43-B6D79748A113}"/>
              </a:ext>
            </a:extLst>
          </p:cNvPr>
          <p:cNvCxnSpPr>
            <a:cxnSpLocks/>
          </p:cNvCxnSpPr>
          <p:nvPr/>
        </p:nvCxnSpPr>
        <p:spPr>
          <a:xfrm flipV="1">
            <a:off x="3804243" y="3027158"/>
            <a:ext cx="104324" cy="111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286974-45B3-E295-62D2-98BA9295F32C}"/>
              </a:ext>
            </a:extLst>
          </p:cNvPr>
          <p:cNvCxnSpPr>
            <a:cxnSpLocks/>
          </p:cNvCxnSpPr>
          <p:nvPr/>
        </p:nvCxnSpPr>
        <p:spPr>
          <a:xfrm flipH="1">
            <a:off x="4189079" y="4556760"/>
            <a:ext cx="116221" cy="17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2F8D426-E55A-9792-DA2B-18293193DD1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622012" y="3683078"/>
            <a:ext cx="218772" cy="154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CB0927-CD55-897A-EF90-C4D517604692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6463735" y="3799611"/>
            <a:ext cx="105139" cy="14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F8AD64-F8D3-F2CC-710D-FF88CF7FD549}"/>
              </a:ext>
            </a:extLst>
          </p:cNvPr>
          <p:cNvCxnSpPr>
            <a:cxnSpLocks/>
          </p:cNvCxnSpPr>
          <p:nvPr/>
        </p:nvCxnSpPr>
        <p:spPr>
          <a:xfrm>
            <a:off x="7782923" y="4180493"/>
            <a:ext cx="384332" cy="9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8DC709-22BC-2915-7BC2-6501A39F928B}"/>
              </a:ext>
            </a:extLst>
          </p:cNvPr>
          <p:cNvCxnSpPr>
            <a:cxnSpLocks/>
          </p:cNvCxnSpPr>
          <p:nvPr/>
        </p:nvCxnSpPr>
        <p:spPr>
          <a:xfrm flipV="1">
            <a:off x="4638730" y="2546589"/>
            <a:ext cx="600954" cy="15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B0FC608-AA3C-3AC1-ECCD-7C996A20B85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825208" y="2838704"/>
            <a:ext cx="277294" cy="68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58A0D8-A59A-198F-27E2-9652834BA17B}"/>
              </a:ext>
            </a:extLst>
          </p:cNvPr>
          <p:cNvSpPr txBox="1"/>
          <p:nvPr/>
        </p:nvSpPr>
        <p:spPr>
          <a:xfrm rot="16200000">
            <a:off x="858708" y="3179716"/>
            <a:ext cx="1419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Bounce Rate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72CBB4-A402-DC58-4481-A3A02396D529}"/>
              </a:ext>
            </a:extLst>
          </p:cNvPr>
          <p:cNvSpPr txBox="1"/>
          <p:nvPr/>
        </p:nvSpPr>
        <p:spPr>
          <a:xfrm>
            <a:off x="5389147" y="5746292"/>
            <a:ext cx="17322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Pages / Session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011CE6-C6AB-A80E-CFBC-C886C0F5294B}"/>
              </a:ext>
            </a:extLst>
          </p:cNvPr>
          <p:cNvSpPr txBox="1"/>
          <p:nvPr/>
        </p:nvSpPr>
        <p:spPr>
          <a:xfrm>
            <a:off x="4169601" y="624832"/>
            <a:ext cx="42110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Traffic sites’ Strategic Map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EF32CB-0383-575A-4D90-9FF54A5689C6}"/>
              </a:ext>
            </a:extLst>
          </p:cNvPr>
          <p:cNvSpPr txBox="1"/>
          <p:nvPr/>
        </p:nvSpPr>
        <p:spPr>
          <a:xfrm>
            <a:off x="4295820" y="6060473"/>
            <a:ext cx="38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Customers Engagement with Content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155C8-1FBF-3E03-791D-B7E5606B18C8}"/>
              </a:ext>
            </a:extLst>
          </p:cNvPr>
          <p:cNvSpPr txBox="1"/>
          <p:nvPr/>
        </p:nvSpPr>
        <p:spPr>
          <a:xfrm rot="16200000">
            <a:off x="-536185" y="3299967"/>
            <a:ext cx="33282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Customers Leaving at First Page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EFEA26-10CF-EC3B-5828-1DC15EB6697F}"/>
              </a:ext>
            </a:extLst>
          </p:cNvPr>
          <p:cNvSpPr txBox="1"/>
          <p:nvPr/>
        </p:nvSpPr>
        <p:spPr>
          <a:xfrm>
            <a:off x="505368" y="6060473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Cambria" panose="02040503050406030204" pitchFamily="18" charset="0"/>
                <a:ea typeface="Cambria" panose="02040503050406030204" pitchFamily="18" charset="0"/>
              </a:rPr>
              <a:t>Dot size represents Traffic Users</a:t>
            </a:r>
          </a:p>
        </p:txBody>
      </p:sp>
    </p:spTree>
    <p:extLst>
      <p:ext uri="{BB962C8B-B14F-4D97-AF65-F5344CB8AC3E}">
        <p14:creationId xmlns:p14="http://schemas.microsoft.com/office/powerpoint/2010/main" val="292919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Chart, scatter chart">
            <a:extLst>
              <a:ext uri="{FF2B5EF4-FFF2-40B4-BE49-F238E27FC236}">
                <a16:creationId xmlns:a16="http://schemas.microsoft.com/office/drawing/2014/main" id="{D57F8589-AB54-98AF-7ECF-5B0A21B3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4" y="381000"/>
            <a:ext cx="11469248" cy="6096000"/>
          </a:xfrm>
          <a:prstGeom prst="rect">
            <a:avLst/>
          </a:prstGeom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83A636C-DDAC-4A0D-1E05-FE25E50DE9D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10/9/2021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AF7F541-792D-79A5-7760-866B59B7F8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21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0F635-02C9-67FA-2A92-F7FA3FB0C8E0}"/>
              </a:ext>
            </a:extLst>
          </p:cNvPr>
          <p:cNvSpPr txBox="1"/>
          <p:nvPr/>
        </p:nvSpPr>
        <p:spPr>
          <a:xfrm>
            <a:off x="1312622" y="565198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EFB43-D261-8FEE-43C8-728D64365417}"/>
              </a:ext>
            </a:extLst>
          </p:cNvPr>
          <p:cNvSpPr txBox="1"/>
          <p:nvPr/>
        </p:nvSpPr>
        <p:spPr>
          <a:xfrm>
            <a:off x="10068608" y="5746292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5A028-81F0-1511-1C2C-D523720640F5}"/>
              </a:ext>
            </a:extLst>
          </p:cNvPr>
          <p:cNvSpPr txBox="1"/>
          <p:nvPr/>
        </p:nvSpPr>
        <p:spPr>
          <a:xfrm>
            <a:off x="1312621" y="815322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2267F-5B77-126B-8D3D-C9D627EEA84A}"/>
              </a:ext>
            </a:extLst>
          </p:cNvPr>
          <p:cNvSpPr txBox="1"/>
          <p:nvPr/>
        </p:nvSpPr>
        <p:spPr>
          <a:xfrm>
            <a:off x="2069289" y="2106133"/>
            <a:ext cx="948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Facebook (Social)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D74C94-C18A-D049-F090-B343B460DCBF}"/>
              </a:ext>
            </a:extLst>
          </p:cNvPr>
          <p:cNvSpPr txBox="1"/>
          <p:nvPr/>
        </p:nvSpPr>
        <p:spPr>
          <a:xfrm>
            <a:off x="2353827" y="2704720"/>
            <a:ext cx="9419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Youtube</a:t>
            </a: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 (Referral)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7A15C-6A4D-742C-3F0D-543B20A6AF8A}"/>
              </a:ext>
            </a:extLst>
          </p:cNvPr>
          <p:cNvSpPr txBox="1"/>
          <p:nvPr/>
        </p:nvSpPr>
        <p:spPr>
          <a:xfrm>
            <a:off x="3819580" y="1931198"/>
            <a:ext cx="16383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Youtube</a:t>
            </a: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 (Social)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725AA-77F6-AC3F-9A29-64ECEBAD4883}"/>
              </a:ext>
            </a:extLst>
          </p:cNvPr>
          <p:cNvSpPr txBox="1"/>
          <p:nvPr/>
        </p:nvSpPr>
        <p:spPr>
          <a:xfrm>
            <a:off x="3433177" y="3056605"/>
            <a:ext cx="5387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Zalo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699A57-B2E6-A3B9-A0F2-F447FFAA7036}"/>
              </a:ext>
            </a:extLst>
          </p:cNvPr>
          <p:cNvSpPr txBox="1"/>
          <p:nvPr/>
        </p:nvSpPr>
        <p:spPr>
          <a:xfrm>
            <a:off x="4296618" y="2271264"/>
            <a:ext cx="22722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Messenger (Local Display)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CEDE9-2A90-6A08-847E-4D6DABD6B82F}"/>
              </a:ext>
            </a:extLst>
          </p:cNvPr>
          <p:cNvSpPr txBox="1"/>
          <p:nvPr/>
        </p:nvSpPr>
        <p:spPr>
          <a:xfrm>
            <a:off x="5102502" y="2684815"/>
            <a:ext cx="11091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GoogleAPIs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7BF51B-6884-5F7C-9A1A-6B1B830B2E80}"/>
              </a:ext>
            </a:extLst>
          </p:cNvPr>
          <p:cNvSpPr txBox="1"/>
          <p:nvPr/>
        </p:nvSpPr>
        <p:spPr>
          <a:xfrm>
            <a:off x="5080945" y="29230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(Referral)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F402B-E76E-612B-CE8F-E7D8376F8544}"/>
              </a:ext>
            </a:extLst>
          </p:cNvPr>
          <p:cNvSpPr txBox="1"/>
          <p:nvPr/>
        </p:nvSpPr>
        <p:spPr>
          <a:xfrm>
            <a:off x="3516754" y="4671009"/>
            <a:ext cx="2117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Google (Cost per Click)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8A610F-6685-5BBC-DAB6-3C64A1BF8F4C}"/>
              </a:ext>
            </a:extLst>
          </p:cNvPr>
          <p:cNvSpPr txBox="1"/>
          <p:nvPr/>
        </p:nvSpPr>
        <p:spPr>
          <a:xfrm>
            <a:off x="7296859" y="2136911"/>
            <a:ext cx="12522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7F72D1B-630B-2893-256D-B93635BED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529" y="3715367"/>
            <a:ext cx="571550" cy="9955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CD9F6BD-B37D-62E1-CB92-DF3F75DFC781}"/>
              </a:ext>
            </a:extLst>
          </p:cNvPr>
          <p:cNvSpPr txBox="1"/>
          <p:nvPr/>
        </p:nvSpPr>
        <p:spPr>
          <a:xfrm>
            <a:off x="6105353" y="3944616"/>
            <a:ext cx="9270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Facebook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2882AFB-3267-D84D-D0CE-528F8504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945" y="3837823"/>
            <a:ext cx="1082134" cy="22099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3171091-302B-8DDA-3F2E-1190AFA59E09}"/>
              </a:ext>
            </a:extLst>
          </p:cNvPr>
          <p:cNvSpPr txBox="1"/>
          <p:nvPr/>
        </p:nvSpPr>
        <p:spPr>
          <a:xfrm>
            <a:off x="6163079" y="41335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(Referral)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F29A07-84EA-C93D-D5E5-02EC62A5EF1B}"/>
              </a:ext>
            </a:extLst>
          </p:cNvPr>
          <p:cNvSpPr txBox="1"/>
          <p:nvPr/>
        </p:nvSpPr>
        <p:spPr>
          <a:xfrm>
            <a:off x="7592332" y="4266523"/>
            <a:ext cx="18451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Newsletter (Email)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C206DA-688C-CE8F-48E2-95C1B4B9B59F}"/>
              </a:ext>
            </a:extLst>
          </p:cNvPr>
          <p:cNvCxnSpPr>
            <a:cxnSpLocks/>
          </p:cNvCxnSpPr>
          <p:nvPr/>
        </p:nvCxnSpPr>
        <p:spPr>
          <a:xfrm flipV="1">
            <a:off x="2871559" y="2206346"/>
            <a:ext cx="297873" cy="153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4EBF8-7D75-AEDA-F32B-68C7A3FA444F}"/>
              </a:ext>
            </a:extLst>
          </p:cNvPr>
          <p:cNvCxnSpPr>
            <a:cxnSpLocks/>
          </p:cNvCxnSpPr>
          <p:nvPr/>
        </p:nvCxnSpPr>
        <p:spPr>
          <a:xfrm flipV="1">
            <a:off x="3856405" y="2234944"/>
            <a:ext cx="626393" cy="130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ED651-9031-28ED-EF21-EBFBF246B1B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5747" y="2848563"/>
            <a:ext cx="199215" cy="117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C7BD78-2553-25B4-FA43-B6D79748A113}"/>
              </a:ext>
            </a:extLst>
          </p:cNvPr>
          <p:cNvCxnSpPr>
            <a:cxnSpLocks/>
          </p:cNvCxnSpPr>
          <p:nvPr/>
        </p:nvCxnSpPr>
        <p:spPr>
          <a:xfrm flipV="1">
            <a:off x="3804243" y="3027158"/>
            <a:ext cx="104324" cy="111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286974-45B3-E295-62D2-98BA9295F32C}"/>
              </a:ext>
            </a:extLst>
          </p:cNvPr>
          <p:cNvCxnSpPr>
            <a:cxnSpLocks/>
          </p:cNvCxnSpPr>
          <p:nvPr/>
        </p:nvCxnSpPr>
        <p:spPr>
          <a:xfrm flipH="1">
            <a:off x="4189079" y="4556760"/>
            <a:ext cx="116221" cy="17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2F8D426-E55A-9792-DA2B-18293193DD1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622012" y="3683078"/>
            <a:ext cx="218772" cy="154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CB0927-CD55-897A-EF90-C4D517604692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6463735" y="3799611"/>
            <a:ext cx="105139" cy="14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F8AD64-F8D3-F2CC-710D-FF88CF7FD549}"/>
              </a:ext>
            </a:extLst>
          </p:cNvPr>
          <p:cNvCxnSpPr>
            <a:cxnSpLocks/>
          </p:cNvCxnSpPr>
          <p:nvPr/>
        </p:nvCxnSpPr>
        <p:spPr>
          <a:xfrm>
            <a:off x="7782923" y="4180493"/>
            <a:ext cx="384332" cy="9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8DC709-22BC-2915-7BC2-6501A39F928B}"/>
              </a:ext>
            </a:extLst>
          </p:cNvPr>
          <p:cNvCxnSpPr>
            <a:cxnSpLocks/>
          </p:cNvCxnSpPr>
          <p:nvPr/>
        </p:nvCxnSpPr>
        <p:spPr>
          <a:xfrm flipV="1">
            <a:off x="4638730" y="2546589"/>
            <a:ext cx="600954" cy="15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B0FC608-AA3C-3AC1-ECCD-7C996A20B85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825208" y="2838704"/>
            <a:ext cx="277294" cy="68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58A0D8-A59A-198F-27E2-9652834BA17B}"/>
              </a:ext>
            </a:extLst>
          </p:cNvPr>
          <p:cNvSpPr txBox="1"/>
          <p:nvPr/>
        </p:nvSpPr>
        <p:spPr>
          <a:xfrm rot="16200000">
            <a:off x="858708" y="3179716"/>
            <a:ext cx="1419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Bounce Rate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72CBB4-A402-DC58-4481-A3A02396D529}"/>
              </a:ext>
            </a:extLst>
          </p:cNvPr>
          <p:cNvSpPr txBox="1"/>
          <p:nvPr/>
        </p:nvSpPr>
        <p:spPr>
          <a:xfrm>
            <a:off x="5389147" y="5746292"/>
            <a:ext cx="17322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Pages / Session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011CE6-C6AB-A80E-CFBC-C886C0F5294B}"/>
              </a:ext>
            </a:extLst>
          </p:cNvPr>
          <p:cNvSpPr txBox="1"/>
          <p:nvPr/>
        </p:nvSpPr>
        <p:spPr>
          <a:xfrm>
            <a:off x="4215002" y="571934"/>
            <a:ext cx="42110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Traffic sites’ Strategic Map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EF32CB-0383-575A-4D90-9FF54A5689C6}"/>
              </a:ext>
            </a:extLst>
          </p:cNvPr>
          <p:cNvSpPr txBox="1"/>
          <p:nvPr/>
        </p:nvSpPr>
        <p:spPr>
          <a:xfrm>
            <a:off x="4295820" y="6060473"/>
            <a:ext cx="38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Customers Engagement with Content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155C8-1FBF-3E03-791D-B7E5606B18C8}"/>
              </a:ext>
            </a:extLst>
          </p:cNvPr>
          <p:cNvSpPr txBox="1"/>
          <p:nvPr/>
        </p:nvSpPr>
        <p:spPr>
          <a:xfrm rot="16200000">
            <a:off x="-536185" y="3299967"/>
            <a:ext cx="33282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Customers Leaving at First Page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EFEA26-10CF-EC3B-5828-1DC15EB6697F}"/>
              </a:ext>
            </a:extLst>
          </p:cNvPr>
          <p:cNvSpPr txBox="1"/>
          <p:nvPr/>
        </p:nvSpPr>
        <p:spPr>
          <a:xfrm>
            <a:off x="505368" y="6060473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Cambria" panose="02040503050406030204" pitchFamily="18" charset="0"/>
                <a:ea typeface="Cambria" panose="02040503050406030204" pitchFamily="18" charset="0"/>
              </a:rPr>
              <a:t>Dot size represents Traffic Users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72BDAA-3585-171F-E580-42DCE3D50D5F}"/>
              </a:ext>
            </a:extLst>
          </p:cNvPr>
          <p:cNvSpPr txBox="1"/>
          <p:nvPr/>
        </p:nvSpPr>
        <p:spPr>
          <a:xfrm>
            <a:off x="1847850" y="1283038"/>
            <a:ext cx="4363846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Need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Customer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A/B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Optimise Internal 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Improve Website Design and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Target Right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Offer Incentives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42E735-E43A-217B-9F73-C0782D4CCC61}"/>
              </a:ext>
            </a:extLst>
          </p:cNvPr>
          <p:cNvSpPr txBox="1"/>
          <p:nvPr/>
        </p:nvSpPr>
        <p:spPr>
          <a:xfrm>
            <a:off x="1856584" y="3417536"/>
            <a:ext cx="436384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Cambria" panose="02040503050406030204" pitchFamily="18" charset="0"/>
                <a:ea typeface="Cambria" panose="02040503050406030204" pitchFamily="18" charset="0"/>
              </a:rPr>
              <a:t>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Improve Website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Use Engaging and Relevant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E555D09-47A9-3CC4-4A06-01CBE37395B2}"/>
              </a:ext>
            </a:extLst>
          </p:cNvPr>
          <p:cNvSpPr txBox="1"/>
          <p:nvPr/>
        </p:nvSpPr>
        <p:spPr>
          <a:xfrm>
            <a:off x="6242025" y="1095154"/>
            <a:ext cx="436384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D9EF86-EA5F-049F-8DE2-08538542A9AF}"/>
              </a:ext>
            </a:extLst>
          </p:cNvPr>
          <p:cNvSpPr txBox="1"/>
          <p:nvPr/>
        </p:nvSpPr>
        <p:spPr>
          <a:xfrm>
            <a:off x="6255249" y="3474102"/>
            <a:ext cx="4156599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Cambria" panose="02040503050406030204" pitchFamily="18" charset="0"/>
                <a:ea typeface="Cambria" panose="02040503050406030204" pitchFamily="18" charset="0"/>
              </a:rPr>
              <a:t>Top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Personalisation</a:t>
            </a:r>
          </a:p>
          <a:p>
            <a:pPr marL="285750" indent="-10800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10800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10800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10800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10800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902344-5761-E6A8-CCAB-6A8379C78D02}"/>
              </a:ext>
            </a:extLst>
          </p:cNvPr>
          <p:cNvCxnSpPr/>
          <p:nvPr/>
        </p:nvCxnSpPr>
        <p:spPr>
          <a:xfrm flipH="1">
            <a:off x="1753024" y="3403478"/>
            <a:ext cx="8852847" cy="255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90C32D-50A0-7AE8-56C8-AB35B9D48BCF}"/>
              </a:ext>
            </a:extLst>
          </p:cNvPr>
          <p:cNvCxnSpPr>
            <a:cxnSpLocks/>
          </p:cNvCxnSpPr>
          <p:nvPr/>
        </p:nvCxnSpPr>
        <p:spPr>
          <a:xfrm flipH="1" flipV="1">
            <a:off x="6197608" y="1105994"/>
            <a:ext cx="22822" cy="4509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07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n-GB" sz="4400" dirty="0"/>
              <a:t>IV. Summary: Plan to Double the Revenue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74103F-DF08-AA60-83C1-A920C60D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991" y="2227490"/>
            <a:ext cx="10005334" cy="34364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Boost Higher Promotions at Latter-half of Month to Scalp Customers Pocket.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Time-limited Promotion: Expire at Month’s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Optimise Promotions for Each Customer Segment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Big Spenders: Recommend/Offer High-quality, Luxury Products (Price Range 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en-GB" dirty="0">
                <a:solidFill>
                  <a:schemeClr val="bg1"/>
                </a:solidFill>
              </a:rPr>
              <a:t> VND 400,000. Bundling/Cross-sells.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High-Frequency Customers: Free-shipping, Flash-sells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New Customers/Others: Mix Promotions	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Enhance Customer Engagement, Reduce Bounce Rate Across Traffic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lvl="3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Le Thanh Long</a:t>
            </a:r>
          </a:p>
          <a:p>
            <a:pPr rtl="0"/>
            <a:r>
              <a:rPr lang="en-GB" dirty="0"/>
              <a:t>lethanhlong632@gmail.com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BE7A577-7FCD-D61C-516F-2261B381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I. 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7BFA27-BDE4-6B2E-7F9E-B6176FB3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b="0" i="0" dirty="0">
                <a:effectLst/>
              </a:rPr>
              <a:t>eller A, one of our clients, achieved 10 Billions+ VND for gross revenue in July 2019.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They </a:t>
            </a:r>
            <a:r>
              <a:rPr lang="en-GB" dirty="0"/>
              <a:t>want to d</a:t>
            </a:r>
            <a:r>
              <a:rPr lang="en-GB" b="0" i="0" dirty="0">
                <a:effectLst/>
              </a:rPr>
              <a:t>ouble the gross revenue to 20 Billions VND in August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Responsibility: provide a plan on how to achieve the KPI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A93C-9740-EEF1-839F-E0D23291C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343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81A3E2D-0562-CF7D-FC50-6C7DAD380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477434"/>
              </p:ext>
            </p:extLst>
          </p:nvPr>
        </p:nvGraphicFramePr>
        <p:xfrm>
          <a:off x="-1159518" y="241041"/>
          <a:ext cx="13351518" cy="572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20756"/>
            <a:ext cx="4207238" cy="1325563"/>
          </a:xfrm>
        </p:spPr>
        <p:txBody>
          <a:bodyPr rtlCol="0" anchor="b">
            <a:normAutofit fontScale="90000"/>
          </a:bodyPr>
          <a:lstStyle/>
          <a:p>
            <a:r>
              <a:rPr lang="en-GB" dirty="0"/>
              <a:t>II. </a:t>
            </a:r>
            <a:r>
              <a:rPr lang="en-US" dirty="0"/>
              <a:t>Problem Structure</a:t>
            </a:r>
            <a:br>
              <a:rPr lang="en-US" dirty="0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02384A-1B18-4DD9-4402-63285A9A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III. Analysis</a:t>
            </a:r>
            <a:br>
              <a:rPr lang="en-US" dirty="0"/>
            </a:b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F20D-209F-7149-4541-33396C770B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5110-23D1-B32E-463B-E320A61D77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02FF-13B0-D7F8-562A-32FEA9E98F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09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30E4-31C1-0257-B82A-6B6128C3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1. July Sales Performance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1A8FAB0A-045D-0BD9-0CE8-0A11EA9E0EB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pPr algn="ctr"/>
            <a:r>
              <a:rPr lang="en-US" u="sng" dirty="0"/>
              <a:t>Active Customers</a:t>
            </a:r>
          </a:p>
          <a:p>
            <a:pPr algn="ctr"/>
            <a:r>
              <a:rPr lang="en-US" sz="3200" b="0" dirty="0"/>
              <a:t>30,513</a:t>
            </a:r>
            <a:endParaRPr lang="en-US" b="0" dirty="0"/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59811137-3652-0C26-879F-E3B30B75D82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u="sng" dirty="0"/>
              <a:t>Total Transactions</a:t>
            </a:r>
          </a:p>
          <a:p>
            <a:pPr algn="ctr"/>
            <a:r>
              <a:rPr lang="en-GB" sz="3200" b="0" dirty="0"/>
              <a:t>61,728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F06AFEEC-6A09-7214-0841-D4AB26FA5EF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pPr algn="ctr"/>
            <a:r>
              <a:rPr lang="en-US" u="sng" dirty="0"/>
              <a:t>Gross Revenues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8.07 Billion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592A-1E81-38D7-6082-2BAFA07FD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6</a:t>
            </a:fld>
            <a:endParaRPr lang="en-GB" noProof="0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4EFE6605-3E13-4C24-F89D-C7C8792DE0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8377883" y="3028728"/>
            <a:ext cx="3186432" cy="3057525"/>
          </a:xfrm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828134E7-2510-9473-3349-3E0B38BDF186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40" b="99376" l="139" r="98056">
                        <a14:foregroundMark x1="22361" y1="54054" x2="5278" y2="75468"/>
                        <a14:foregroundMark x1="59444" y1="12890" x2="60417" y2="36175"/>
                        <a14:foregroundMark x1="60417" y1="36175" x2="85833" y2="38046"/>
                        <a14:foregroundMark x1="85833" y1="38046" x2="95973" y2="24713"/>
                        <a14:foregroundMark x1="95960" y1="24439" x2="80278" y2="14761"/>
                        <a14:foregroundMark x1="80278" y1="14761" x2="69861" y2="25156"/>
                        <a14:foregroundMark x1="69861" y1="25156" x2="71528" y2="30977"/>
                        <a14:foregroundMark x1="69722" y1="30146" x2="91806" y2="32848"/>
                        <a14:foregroundMark x1="83333" y1="38254" x2="94583" y2="39085"/>
                        <a14:foregroundMark x1="87639" y1="38669" x2="96526" y2="35890"/>
                        <a14:foregroundMark x1="90694" y1="34719" x2="96346" y2="32258"/>
                        <a14:foregroundMark x1="94583" y1="19127" x2="95139" y2="38046"/>
                        <a14:foregroundMark x1="94167" y1="25156" x2="95694" y2="43867"/>
                        <a14:foregroundMark x1="95694" y1="43867" x2="95972" y2="43451"/>
                        <a14:foregroundMark x1="64028" y1="16216" x2="92083" y2="14969"/>
                        <a14:foregroundMark x1="92083" y1="14969" x2="93194" y2="15385"/>
                        <a14:foregroundMark x1="57639" y1="21622" x2="60139" y2="40125"/>
                        <a14:foregroundMark x1="60139" y1="40125" x2="70833" y2="40125"/>
                        <a14:foregroundMark x1="64722" y1="39501" x2="89722" y2="39709"/>
                        <a14:foregroundMark x1="89722" y1="39709" x2="89861" y2="40125"/>
                        <a14:foregroundMark x1="2639" y1="4782" x2="38333" y2="5613"/>
                        <a14:foregroundMark x1="38333" y1="5613" x2="67917" y2="3534"/>
                        <a14:foregroundMark x1="67917" y1="3534" x2="82222" y2="5198"/>
                        <a14:foregroundMark x1="4306" y1="5198" x2="2083" y2="2495"/>
                        <a14:foregroundMark x1="5417" y1="3326" x2="139" y2="3326"/>
                        <a14:foregroundMark x1="6528" y1="1247" x2="1111" y2="9148"/>
                        <a14:foregroundMark x1="3056" y1="5613" x2="4444" y2="11019"/>
                        <a14:foregroundMark x1="694" y1="9771" x2="27778" y2="6861"/>
                        <a14:foregroundMark x1="27778" y1="6861" x2="40417" y2="8108"/>
                        <a14:foregroundMark x1="1376" y1="99132" x2="1389" y2="99376"/>
                        <a14:foregroundMark x1="2083" y1="71726" x2="417" y2="72349"/>
                        <a14:foregroundMark x1="1111" y1="72973" x2="1201" y2="83428"/>
                        <a14:backgroundMark x1="98472" y1="15385" x2="99861" y2="43451"/>
                        <a14:backgroundMark x1="98889" y1="2495" x2="98056" y2="20166"/>
                        <a14:backgroundMark x1="98056" y1="20166" x2="98056" y2="20166"/>
                        <a14:backgroundMark x1="139" y1="83576" x2="1111" y2="99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67" y="3101975"/>
            <a:ext cx="4357472" cy="291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338F3260-9335-8E05-C8C9-92F15FE531B7}"/>
              </a:ext>
            </a:extLst>
          </p:cNvPr>
          <p:cNvSpPr txBox="1">
            <a:spLocks/>
          </p:cNvSpPr>
          <p:nvPr/>
        </p:nvSpPr>
        <p:spPr>
          <a:xfrm>
            <a:off x="1059176" y="3101975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/>
              <a:t>Average Order Made </a:t>
            </a:r>
            <a:r>
              <a:rPr lang="en-US" sz="3200" b="0" dirty="0"/>
              <a:t>1.82</a:t>
            </a:r>
            <a:endParaRPr lang="en-US" b="0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53843115-AE93-7564-9BBC-700F27429B87}"/>
              </a:ext>
            </a:extLst>
          </p:cNvPr>
          <p:cNvSpPr txBox="1">
            <a:spLocks/>
          </p:cNvSpPr>
          <p:nvPr/>
        </p:nvSpPr>
        <p:spPr>
          <a:xfrm>
            <a:off x="900899" y="3998074"/>
            <a:ext cx="351446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/>
              <a:t>Average Item Purchased</a:t>
            </a:r>
          </a:p>
          <a:p>
            <a:pPr algn="ctr"/>
            <a:r>
              <a:rPr lang="en-US" sz="3200" b="0" dirty="0"/>
              <a:t>1.11</a:t>
            </a:r>
            <a:endParaRPr lang="en-US" b="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FB0785-77B3-CC6A-11E6-204F37B351E3}"/>
              </a:ext>
            </a:extLst>
          </p:cNvPr>
          <p:cNvSpPr txBox="1"/>
          <p:nvPr/>
        </p:nvSpPr>
        <p:spPr>
          <a:xfrm>
            <a:off x="7120466" y="55613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49.72K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6047156-7CB5-C175-48D6-A8FAAA31FD6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94103" y="5647267"/>
            <a:ext cx="526363" cy="987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C36D529-98CB-1CE0-1DEF-57999F2A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GB" sz="4800" dirty="0"/>
              <a:t>2. Main Payment Method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F4D6349-90FA-BCA5-4B96-534A2A47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02" y="2578522"/>
            <a:ext cx="4663440" cy="282861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96BD58-946E-7C59-8305-6AF878488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7</a:t>
            </a:fld>
            <a:endParaRPr lang="en-GB" noProof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6F45CB69-9DF3-72A5-62FC-497FB945E10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88967" y="2056008"/>
            <a:ext cx="5294268" cy="522514"/>
          </a:xfrm>
        </p:spPr>
        <p:txBody>
          <a:bodyPr/>
          <a:lstStyle/>
          <a:p>
            <a:r>
              <a:rPr lang="en-GB" b="1" dirty="0"/>
              <a:t>Percentage of Main Payment Method</a:t>
            </a:r>
          </a:p>
          <a:p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9CEFE026-28AE-2E76-4A38-87224A4AA6F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539593" y="2080016"/>
            <a:ext cx="4663440" cy="522514"/>
          </a:xfrm>
        </p:spPr>
        <p:txBody>
          <a:bodyPr/>
          <a:lstStyle/>
          <a:p>
            <a:pPr algn="ctr"/>
            <a:r>
              <a:rPr lang="en-GB" u="sng" dirty="0"/>
              <a:t>Types of Payment Methods:</a:t>
            </a:r>
            <a:r>
              <a:rPr lang="en-GB" dirty="0"/>
              <a:t> </a:t>
            </a:r>
          </a:p>
          <a:p>
            <a:pPr algn="ctr"/>
            <a:r>
              <a:rPr lang="en-GB" sz="3600" b="0" dirty="0"/>
              <a:t>32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65D8BF80-5928-5064-615B-9B38A6A69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197" y="2578522"/>
            <a:ext cx="5168981" cy="345176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3D7BB4-96C7-3A4D-786A-375C04EA5D76}"/>
              </a:ext>
            </a:extLst>
          </p:cNvPr>
          <p:cNvSpPr txBox="1"/>
          <p:nvPr/>
        </p:nvSpPr>
        <p:spPr>
          <a:xfrm>
            <a:off x="943247" y="2726300"/>
            <a:ext cx="13638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Cash on Delivery: 87.46%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0FD3D-41D0-55C6-2771-41D6916D5D4F}"/>
              </a:ext>
            </a:extLst>
          </p:cNvPr>
          <p:cNvCxnSpPr>
            <a:cxnSpLocks/>
          </p:cNvCxnSpPr>
          <p:nvPr/>
        </p:nvCxnSpPr>
        <p:spPr>
          <a:xfrm flipH="1" flipV="1">
            <a:off x="2601268" y="3797409"/>
            <a:ext cx="77437" cy="1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6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0F32-B4F3-49E6-0B00-8ACE06C2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10120268" cy="743812"/>
          </a:xfrm>
        </p:spPr>
        <p:txBody>
          <a:bodyPr anchor="b">
            <a:normAutofit/>
          </a:bodyPr>
          <a:lstStyle/>
          <a:p>
            <a:r>
              <a:rPr lang="en-US" sz="4400" dirty="0"/>
              <a:t>3. Price Distribution of Items Sold in July</a:t>
            </a:r>
            <a:endParaRPr lang="en-GB" sz="44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A465BE-8E92-4CC2-EF5A-21AE6F92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8</a:t>
            </a:fld>
            <a:endParaRPr lang="en-GB" noProof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9C29F26-8E1E-298D-DC4A-3DFF6559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BFD4A42A-E916-3678-17BF-FD24FA6E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14" y="1245473"/>
            <a:ext cx="11227985" cy="4990216"/>
          </a:xfrm>
          <a:prstGeom prst="rect">
            <a:avLst/>
          </a:prstGeom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6BD5FC47-1220-82EC-CA10-9C17E5E2BE67}"/>
              </a:ext>
            </a:extLst>
          </p:cNvPr>
          <p:cNvSpPr/>
          <p:nvPr/>
        </p:nvSpPr>
        <p:spPr>
          <a:xfrm>
            <a:off x="3935814" y="2548466"/>
            <a:ext cx="2856872" cy="753533"/>
          </a:xfrm>
          <a:prstGeom prst="wedgeRectCallout">
            <a:avLst>
              <a:gd name="adj1" fmla="val -43165"/>
              <a:gd name="adj2" fmla="val 8989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common purchase price:</a:t>
            </a:r>
          </a:p>
          <a:p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VND50,000-200,000</a:t>
            </a:r>
          </a:p>
        </p:txBody>
      </p:sp>
    </p:spTree>
    <p:extLst>
      <p:ext uri="{BB962C8B-B14F-4D97-AF65-F5344CB8AC3E}">
        <p14:creationId xmlns:p14="http://schemas.microsoft.com/office/powerpoint/2010/main" val="32671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0F32-B4F3-49E6-0B00-8ACE06C2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6" y="286606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 sz="4400" dirty="0"/>
              <a:t>4. Total Sales Volume and Revenue</a:t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A465BE-8E92-4CC2-EF5A-21AE6F92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9</a:t>
            </a:fld>
            <a:endParaRPr lang="en-GB" noProof="0"/>
          </a:p>
        </p:txBody>
      </p:sp>
      <p:pic>
        <p:nvPicPr>
          <p:cNvPr id="11" name="Picture 10" descr="Chart, line chart">
            <a:extLst>
              <a:ext uri="{FF2B5EF4-FFF2-40B4-BE49-F238E27FC236}">
                <a16:creationId xmlns:a16="http://schemas.microsoft.com/office/drawing/2014/main" id="{6172B203-987C-E211-B4AC-F287FF05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3" y="1043781"/>
            <a:ext cx="11418116" cy="4569806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1DB4261-1F6E-EA20-5486-5195B9DE3A32}"/>
              </a:ext>
            </a:extLst>
          </p:cNvPr>
          <p:cNvSpPr/>
          <p:nvPr/>
        </p:nvSpPr>
        <p:spPr>
          <a:xfrm>
            <a:off x="5368374" y="1898775"/>
            <a:ext cx="2660566" cy="1088814"/>
          </a:xfrm>
          <a:prstGeom prst="wedgeRectCallout">
            <a:avLst>
              <a:gd name="adj1" fmla="val -43165"/>
              <a:gd name="adj2" fmla="val 8989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revenue: VND3,647,118,000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item purchased: 35,073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A5FD1-F6FB-6EB4-D87D-9154F2AE05D6}"/>
              </a:ext>
            </a:extLst>
          </p:cNvPr>
          <p:cNvSpPr txBox="1"/>
          <p:nvPr/>
        </p:nvSpPr>
        <p:spPr>
          <a:xfrm>
            <a:off x="548537" y="5814219"/>
            <a:ext cx="7338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was a surge in sales volume in 12</a:t>
            </a:r>
            <a:r>
              <a:rPr lang="en-GB" sz="2400" baseline="30000" dirty="0"/>
              <a:t>th</a:t>
            </a:r>
            <a:r>
              <a:rPr lang="en-GB" sz="2400" dirty="0"/>
              <a:t> July, 2019</a:t>
            </a:r>
          </a:p>
        </p:txBody>
      </p:sp>
    </p:spTree>
    <p:extLst>
      <p:ext uri="{BB962C8B-B14F-4D97-AF65-F5344CB8AC3E}">
        <p14:creationId xmlns:p14="http://schemas.microsoft.com/office/powerpoint/2010/main" val="33576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2735</TotalTime>
  <Words>853</Words>
  <Application>Microsoft Office PowerPoint</Application>
  <PresentationFormat>Widescreen</PresentationFormat>
  <Paragraphs>222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Tenorite</vt:lpstr>
      <vt:lpstr>Office Theme</vt:lpstr>
      <vt:lpstr>E-commerce Case Study: Increase Gross Revenue</vt:lpstr>
      <vt:lpstr>Agenda</vt:lpstr>
      <vt:lpstr>I. Introduction</vt:lpstr>
      <vt:lpstr>II. Problem Structure </vt:lpstr>
      <vt:lpstr>III. Analysis </vt:lpstr>
      <vt:lpstr>1. July Sales Performance</vt:lpstr>
      <vt:lpstr>2. Main Payment Method</vt:lpstr>
      <vt:lpstr>3. Price Distribution of Items Sold in July</vt:lpstr>
      <vt:lpstr>4. Total Sales Volume and Revenue </vt:lpstr>
      <vt:lpstr>5. Average Date Sales Volume </vt:lpstr>
      <vt:lpstr>Recommendation: Boost Promotions at The Latter-half of Month</vt:lpstr>
      <vt:lpstr>Customers Profile</vt:lpstr>
      <vt:lpstr>6. Customer Segmentation</vt:lpstr>
      <vt:lpstr>7. Recommend Promotions</vt:lpstr>
      <vt:lpstr>8. Recommend Promotions</vt:lpstr>
      <vt:lpstr>9. What Time Did Customers Purchase?</vt:lpstr>
      <vt:lpstr>10. Order Cancellation</vt:lpstr>
      <vt:lpstr>PowerPoint Presentation</vt:lpstr>
      <vt:lpstr>11. Correlation Heatmap of Top 30 Traffic Sites</vt:lpstr>
      <vt:lpstr>PowerPoint Presentation</vt:lpstr>
      <vt:lpstr>PowerPoint Presentation</vt:lpstr>
      <vt:lpstr>IV. Summary: Plan to Double the Revenue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Customore Testing Case</dc:title>
  <dc:creator>Long Lê Thành</dc:creator>
  <cp:lastModifiedBy>Long Lê Thành</cp:lastModifiedBy>
  <cp:revision>1</cp:revision>
  <dcterms:created xsi:type="dcterms:W3CDTF">2023-03-25T20:55:58Z</dcterms:created>
  <dcterms:modified xsi:type="dcterms:W3CDTF">2023-05-25T20:37:11Z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