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84" d="100"/>
          <a:sy n="84" d="100"/>
        </p:scale>
        <p:origin x="60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3.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2.jpg"/><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slideMaster" Target="../slideMasters/slideMaster1.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slideMaster" Target="../slideMasters/slideMaster1.xml"/><Relationship Id="rId4" Type="http://schemas.openxmlformats.org/officeDocument/2006/relationships/tags" Target="../tags/tag46.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slideMaster" Target="../slideMasters/slideMaster1.xml"/><Relationship Id="rId5" Type="http://schemas.openxmlformats.org/officeDocument/2006/relationships/tags" Target="../tags/tag51.xml"/><Relationship Id="rId4" Type="http://schemas.openxmlformats.org/officeDocument/2006/relationships/tags" Target="../tags/tag50.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slideMaster" Target="../slideMasters/slideMaster1.xml"/><Relationship Id="rId4" Type="http://schemas.openxmlformats.org/officeDocument/2006/relationships/tags" Target="../tags/tag55.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slideMaster" Target="../slideMasters/slideMaster1.xml"/><Relationship Id="rId5" Type="http://schemas.openxmlformats.org/officeDocument/2006/relationships/tags" Target="../tags/tag60.xml"/><Relationship Id="rId4" Type="http://schemas.openxmlformats.org/officeDocument/2006/relationships/tags" Target="../tags/tag59.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slideMaster" Target="../slideMasters/slideMaster1.xml"/><Relationship Id="rId5" Type="http://schemas.openxmlformats.org/officeDocument/2006/relationships/tags" Target="../tags/tag65.xml"/><Relationship Id="rId4" Type="http://schemas.openxmlformats.org/officeDocument/2006/relationships/tags" Target="../tags/tag64.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slideMaster" Target="../slideMasters/slideMaster1.xml"/><Relationship Id="rId5" Type="http://schemas.openxmlformats.org/officeDocument/2006/relationships/tags" Target="../tags/tag70.xml"/><Relationship Id="rId4" Type="http://schemas.openxmlformats.org/officeDocument/2006/relationships/tags" Target="../tags/tag69.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74.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tags" Target="../tags/tag77.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tags" Target="../tags/tag18.xml"/><Relationship Id="rId7"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9"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4.jpe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5.jpe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slideMaster" Target="../slideMasters/slideMaster1.xml"/><Relationship Id="rId4" Type="http://schemas.openxmlformats.org/officeDocument/2006/relationships/tags" Target="../tags/tag35.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9459FA-0BBD-4C23-967C-7DDC65B7AD38}"/>
              </a:ext>
            </a:extLst>
          </p:cNvPr>
          <p:cNvPicPr>
            <a:picLocks noChangeAspect="1"/>
          </p:cNvPicPr>
          <p:nvPr>
            <p:custDataLst>
              <p:tags r:id="rId1"/>
            </p:custDataLst>
          </p:nvPr>
        </p:nvPicPr>
        <p:blipFill>
          <a:blip r:embed="rId6"/>
          <a:stretch>
            <a:fillRect/>
          </a:stretch>
        </p:blipFill>
        <p:spPr>
          <a:xfrm>
            <a:off x="0" y="0"/>
            <a:ext cx="12192000" cy="6858000"/>
          </a:xfrm>
          <a:prstGeom prst="rect">
            <a:avLst/>
          </a:prstGeom>
        </p:spPr>
      </p:pic>
      <p:pic>
        <p:nvPicPr>
          <p:cNvPr id="8" name="Picture 7"/>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0233358" y="485435"/>
            <a:ext cx="1653211" cy="529027"/>
          </a:xfrm>
          <a:prstGeom prst="rect">
            <a:avLst/>
          </a:prstGeom>
        </p:spPr>
      </p:pic>
      <p:sp>
        <p:nvSpPr>
          <p:cNvPr id="2" name="Title 1"/>
          <p:cNvSpPr>
            <a:spLocks noGrp="1"/>
          </p:cNvSpPr>
          <p:nvPr>
            <p:ph type="ctrTitle" hasCustomPrompt="1"/>
            <p:custDataLst>
              <p:tags r:id="rId3"/>
            </p:custDataLst>
          </p:nvPr>
        </p:nvSpPr>
        <p:spPr>
          <a:xfrm>
            <a:off x="609600" y="1895641"/>
            <a:ext cx="10972800" cy="1177506"/>
          </a:xfrm>
        </p:spPr>
        <p:txBody>
          <a:bodyPr anchor="b">
            <a:normAutofit/>
          </a:bodyPr>
          <a:lstStyle>
            <a:lvl1pPr algn="l">
              <a:defRPr sz="3600" baseline="0"/>
            </a:lvl1pPr>
          </a:lstStyle>
          <a:p>
            <a:r>
              <a:rPr lang="en-US" dirty="0"/>
              <a:t>Click to Add a Title</a:t>
            </a:r>
          </a:p>
        </p:txBody>
      </p:sp>
      <p:sp>
        <p:nvSpPr>
          <p:cNvPr id="3" name="Subtitle 2"/>
          <p:cNvSpPr>
            <a:spLocks noGrp="1"/>
          </p:cNvSpPr>
          <p:nvPr>
            <p:ph type="subTitle" idx="1" hasCustomPrompt="1"/>
            <p:custDataLst>
              <p:tags r:id="rId4"/>
            </p:custDataLst>
          </p:nvPr>
        </p:nvSpPr>
        <p:spPr>
          <a:xfrm>
            <a:off x="609600" y="3094852"/>
            <a:ext cx="10963923" cy="917516"/>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 Subtitle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3945">
          <p15:clr>
            <a:srgbClr val="5ACBF0"/>
          </p15:clr>
        </p15:guide>
        <p15:guide id="4" orient="horz" pos="3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ntent Subtitle">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endParaRPr lang="en-US" dirty="0"/>
          </a:p>
        </p:txBody>
      </p:sp>
      <p:sp>
        <p:nvSpPr>
          <p:cNvPr id="5" name="Content Placeholder 4"/>
          <p:cNvSpPr>
            <a:spLocks noGrp="1"/>
          </p:cNvSpPr>
          <p:nvPr>
            <p:ph sz="quarter" idx="11" hasCustomPrompt="1"/>
            <p:custDataLst>
              <p:tags r:id="rId2"/>
            </p:custDataLst>
          </p:nvPr>
        </p:nvSpPr>
        <p:spPr>
          <a:xfrm>
            <a:off x="609600" y="1414730"/>
            <a:ext cx="5376672" cy="2377440"/>
          </a:xfrm>
        </p:spPr>
        <p:txBody>
          <a:bodyPr/>
          <a:lstStyle>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p:cNvSpPr>
            <a:spLocks noGrp="1"/>
          </p:cNvSpPr>
          <p:nvPr>
            <p:ph sz="quarter" idx="12" hasCustomPrompt="1"/>
            <p:custDataLst>
              <p:tags r:id="rId3"/>
            </p:custDataLst>
          </p:nvPr>
        </p:nvSpPr>
        <p:spPr>
          <a:xfrm>
            <a:off x="6197600" y="1414730"/>
            <a:ext cx="5376672" cy="2377440"/>
          </a:xfrm>
        </p:spPr>
        <p:txBody>
          <a:bodyPr/>
          <a:lstStyle>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p:cNvSpPr>
            <a:spLocks noGrp="1"/>
          </p:cNvSpPr>
          <p:nvPr>
            <p:ph sz="quarter" idx="13" hasCustomPrompt="1"/>
            <p:custDataLst>
              <p:tags r:id="rId4"/>
            </p:custDataLst>
          </p:nvPr>
        </p:nvSpPr>
        <p:spPr>
          <a:xfrm>
            <a:off x="609600" y="3965268"/>
            <a:ext cx="5376672" cy="2377440"/>
          </a:xfrm>
        </p:spPr>
        <p:txBody>
          <a:bodyPr/>
          <a:lstStyle>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14" hasCustomPrompt="1"/>
            <p:custDataLst>
              <p:tags r:id="rId5"/>
            </p:custDataLst>
          </p:nvPr>
        </p:nvSpPr>
        <p:spPr>
          <a:xfrm>
            <a:off x="6197600" y="3965268"/>
            <a:ext cx="5376672" cy="2377440"/>
          </a:xfrm>
        </p:spPr>
        <p:txBody>
          <a:bodyPr/>
          <a:lstStyle>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6"/>
          <p:cNvSpPr>
            <a:spLocks noGrp="1"/>
          </p:cNvSpPr>
          <p:nvPr>
            <p:ph type="body" sz="quarter" idx="15" hasCustomPrompt="1"/>
            <p:custDataLst>
              <p:tags r:id="rId6"/>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4003">
          <p15:clr>
            <a:srgbClr val="5ACBF0"/>
          </p15:clr>
        </p15:guide>
        <p15:guide id="5" orient="horz" pos="52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Gray Bar">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0" y="1311214"/>
            <a:ext cx="12192000" cy="50932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1"/>
          <p:cNvSpPr>
            <a:spLocks noGrp="1"/>
          </p:cNvSpPr>
          <p:nvPr>
            <p:ph type="title" hasCustomPrompt="1"/>
            <p:custDataLst>
              <p:tags r:id="rId2"/>
            </p:custDataLst>
          </p:nvPr>
        </p:nvSpPr>
        <p:spPr>
          <a:xfrm>
            <a:off x="609600" y="68332"/>
            <a:ext cx="11582400" cy="1143000"/>
          </a:xfrm>
        </p:spPr>
        <p:txBody>
          <a:bodyPr/>
          <a:lstStyle>
            <a:lvl1pPr>
              <a:defRPr/>
            </a:lvl1pPr>
          </a:lstStyle>
          <a:p>
            <a:r>
              <a:rPr lang="en-US" dirty="0"/>
              <a:t>Click to Add a Title</a:t>
            </a:r>
          </a:p>
        </p:txBody>
      </p:sp>
      <p:sp>
        <p:nvSpPr>
          <p:cNvPr id="5" name="Content Placeholder 8"/>
          <p:cNvSpPr>
            <a:spLocks noGrp="1"/>
          </p:cNvSpPr>
          <p:nvPr>
            <p:ph sz="quarter" idx="10" hasCustomPrompt="1"/>
            <p:custDataLst>
              <p:tags r:id="rId3"/>
            </p:custDataLst>
          </p:nvPr>
        </p:nvSpPr>
        <p:spPr>
          <a:xfrm>
            <a:off x="609600" y="1417319"/>
            <a:ext cx="10972800" cy="4846320"/>
          </a:xfrm>
        </p:spPr>
        <p:txBody>
          <a:bodyPr vert="horz" lIns="91440" tIns="45720" rIns="91440" bIns="45720" rtlCol="0">
            <a:noAutofit/>
          </a:bodyPr>
          <a:lstStyle>
            <a:lvl1pPr>
              <a:defRPr/>
            </a:lvl1pPr>
            <a:lvl2pPr>
              <a:defRPr/>
            </a:lvl2pPr>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custDataLst>
              <p:tags r:id="rId4"/>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5">
          <p15:clr>
            <a:srgbClr val="5ACBF0"/>
          </p15:clr>
        </p15:guide>
        <p15:guide id="5" orient="horz" pos="52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Gray">
    <p:bg>
      <p:bgRef idx="1001">
        <a:schemeClr val="bg1"/>
      </p:bgRef>
    </p:bg>
    <p:spTree>
      <p:nvGrpSpPr>
        <p:cNvPr id="1" name=""/>
        <p:cNvGrpSpPr/>
        <p:nvPr/>
      </p:nvGrpSpPr>
      <p:grpSpPr>
        <a:xfrm>
          <a:off x="0" y="0"/>
          <a:ext cx="0" cy="0"/>
          <a:chOff x="0" y="0"/>
          <a:chExt cx="0" cy="0"/>
        </a:xfrm>
      </p:grpSpPr>
      <p:sp>
        <p:nvSpPr>
          <p:cNvPr id="7" name="Rectangle 6"/>
          <p:cNvSpPr/>
          <p:nvPr>
            <p:custDataLst>
              <p:tags r:id="rId1"/>
            </p:custDataLst>
          </p:nvPr>
        </p:nvSpPr>
        <p:spPr bwMode="ltGray">
          <a:xfrm>
            <a:off x="0" y="1311214"/>
            <a:ext cx="12192000" cy="50932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custDataLst>
              <p:tags r:id="rId2"/>
            </p:custDataLst>
          </p:nvPr>
        </p:nvSpPr>
        <p:spPr/>
        <p:txBody>
          <a:bodyPr/>
          <a:lstStyle/>
          <a:p>
            <a:r>
              <a:rPr lang="en-US" dirty="0"/>
              <a:t>Click to Add a Title</a:t>
            </a:r>
          </a:p>
        </p:txBody>
      </p:sp>
      <p:sp>
        <p:nvSpPr>
          <p:cNvPr id="3" name="Content Placeholder 2"/>
          <p:cNvSpPr>
            <a:spLocks noGrp="1"/>
          </p:cNvSpPr>
          <p:nvPr>
            <p:ph sz="half" idx="1" hasCustomPrompt="1"/>
            <p:custDataLst>
              <p:tags r:id="rId3"/>
            </p:custDataLst>
          </p:nvPr>
        </p:nvSpPr>
        <p:spPr>
          <a:xfrm>
            <a:off x="609600" y="1417320"/>
            <a:ext cx="5384800" cy="4846320"/>
          </a:xfrm>
        </p:spPr>
        <p:txBody>
          <a:bodyPr vert="horz" lIns="91440" tIns="45720" rIns="91440" bIns="45720" rtlCol="0">
            <a:noAutofit/>
          </a:bodyPr>
          <a:lstStyle>
            <a:lvl1pPr>
              <a:defRPr/>
            </a:lvl1pPr>
            <a:lvl2pPr>
              <a:defRPr/>
            </a:lvl2pPr>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custDataLst>
              <p:tags r:id="rId4"/>
            </p:custDataLst>
          </p:nvPr>
        </p:nvSpPr>
        <p:spPr>
          <a:xfrm>
            <a:off x="6197600" y="1417320"/>
            <a:ext cx="5384800" cy="4846320"/>
          </a:xfrm>
        </p:spPr>
        <p:txBody>
          <a:bodyPr vert="horz" lIns="91440" tIns="45720" rIns="91440" bIns="45720" rtlCol="0">
            <a:noAutofit/>
          </a:bodyPr>
          <a:lstStyle>
            <a:lvl1pPr>
              <a:defRPr/>
            </a:lvl1pPr>
            <a:lvl2pPr>
              <a:defRPr/>
            </a:lvl2pPr>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custDataLst>
              <p:tags r:id="rId5"/>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5">
          <p15:clr>
            <a:srgbClr val="5ACBF0"/>
          </p15:clr>
        </p15:guide>
        <p15:guide id="5" orient="horz" pos="52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alf Gray">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p>
            <a:r>
              <a:rPr lang="en-US" dirty="0"/>
              <a:t>Click to Add a Title</a:t>
            </a:r>
          </a:p>
        </p:txBody>
      </p:sp>
      <p:sp>
        <p:nvSpPr>
          <p:cNvPr id="4" name="Text Placeholder 6"/>
          <p:cNvSpPr>
            <a:spLocks noGrp="1"/>
          </p:cNvSpPr>
          <p:nvPr>
            <p:ph type="body" sz="quarter" idx="12" hasCustomPrompt="1"/>
            <p:custDataLst>
              <p:tags r:id="rId2"/>
            </p:custDataLst>
          </p:nvPr>
        </p:nvSpPr>
        <p:spPr>
          <a:xfrm>
            <a:off x="609600" y="838200"/>
            <a:ext cx="11582400" cy="457200"/>
          </a:xfrm>
        </p:spPr>
        <p:txBody>
          <a:bodyPr/>
          <a:lstStyle>
            <a:lvl1pPr marL="0" indent="0">
              <a:buNone/>
              <a:defRPr sz="2000" i="1"/>
            </a:lvl1pPr>
          </a:lstStyle>
          <a:p>
            <a:pPr lvl="0"/>
            <a:r>
              <a:rPr lang="en-US" dirty="0"/>
              <a:t>Click to Add a Subtitle</a:t>
            </a:r>
          </a:p>
        </p:txBody>
      </p:sp>
      <p:sp>
        <p:nvSpPr>
          <p:cNvPr id="7" name="Rectangle 6"/>
          <p:cNvSpPr/>
          <p:nvPr>
            <p:custDataLst>
              <p:tags r:id="rId3"/>
            </p:custDataLst>
          </p:nvPr>
        </p:nvSpPr>
        <p:spPr bwMode="ltGray">
          <a:xfrm>
            <a:off x="0" y="3959188"/>
            <a:ext cx="12192000" cy="24416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Content Placeholder 7"/>
          <p:cNvSpPr>
            <a:spLocks noGrp="1"/>
          </p:cNvSpPr>
          <p:nvPr>
            <p:ph sz="quarter" idx="13" hasCustomPrompt="1"/>
            <p:custDataLst>
              <p:tags r:id="rId4"/>
            </p:custDataLst>
          </p:nvPr>
        </p:nvSpPr>
        <p:spPr>
          <a:xfrm>
            <a:off x="609599" y="1417320"/>
            <a:ext cx="10972800" cy="4846320"/>
          </a:xfrm>
        </p:spPr>
        <p:txBody>
          <a:bodyPr vert="horz" lIns="91440" tIns="45720" rIns="91440" bIns="45720" rtlCol="0">
            <a:noAutofit/>
          </a:bodyPr>
          <a:lstStyle>
            <a:lvl1pPr>
              <a:defRPr/>
            </a:lvl1pPr>
            <a:lvl2pPr>
              <a:defRPr/>
            </a:lvl2pPr>
            <a:lvl3pPr>
              <a:defRPr/>
            </a:lvl3pPr>
          </a:lstStyle>
          <a:p>
            <a:pPr lvl="0"/>
            <a:r>
              <a:rPr lang="en-US" dirty="0"/>
              <a:t>Click to add text or choose an icon below to insert other content</a:t>
            </a:r>
          </a:p>
          <a:p>
            <a:pPr lvl="1"/>
            <a:r>
              <a:rPr lang="en-US" dirty="0"/>
              <a:t>Second level</a:t>
            </a:r>
          </a:p>
          <a:p>
            <a:pPr lvl="2"/>
            <a:r>
              <a:rPr lang="en-US" dirty="0"/>
              <a:t>Third level</a:t>
            </a:r>
          </a:p>
        </p:txBody>
      </p:sp>
    </p:spTree>
  </p:cSld>
  <p:clrMapOvr>
    <a:masterClrMapping/>
  </p:clrMapOvr>
  <p:extLst mod="1">
    <p:ext uri="{DCECCB84-F9BA-43D5-87BE-67443E8EF086}">
      <p15:sldGuideLst xmlns:p15="http://schemas.microsoft.com/office/powerpoint/2012/main">
        <p15:guide id="1" orient="horz" pos="528">
          <p15:clr>
            <a:srgbClr val="5ACBF0"/>
          </p15:clr>
        </p15:guide>
        <p15:guide id="2" orient="horz" pos="888">
          <p15:clr>
            <a:srgbClr val="5ACBF0"/>
          </p15:clr>
        </p15:guide>
        <p15:guide id="3" orient="horz" pos="3948">
          <p15:clr>
            <a:srgbClr val="5ACBF0"/>
          </p15:clr>
        </p15:guide>
        <p15:guide id="4" pos="384">
          <p15:clr>
            <a:srgbClr val="5ACBF0"/>
          </p15:clr>
        </p15:guide>
        <p15:guide id="5" pos="729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Gray Bar_1">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3197523" y="0"/>
            <a:ext cx="8994476" cy="6400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1"/>
          <p:cNvSpPr>
            <a:spLocks noGrp="1"/>
          </p:cNvSpPr>
          <p:nvPr>
            <p:ph type="title" hasCustomPrompt="1"/>
            <p:custDataLst>
              <p:tags r:id="rId2"/>
            </p:custDataLst>
          </p:nvPr>
        </p:nvSpPr>
        <p:spPr>
          <a:xfrm>
            <a:off x="3519488" y="57150"/>
            <a:ext cx="8672511" cy="1143000"/>
          </a:xfrm>
        </p:spPr>
        <p:txBody>
          <a:bodyPr/>
          <a:lstStyle>
            <a:lvl1pPr algn="l">
              <a:defRPr/>
            </a:lvl1pPr>
          </a:lstStyle>
          <a:p>
            <a:r>
              <a:rPr lang="en-US" dirty="0"/>
              <a:t>Click to Add a Title</a:t>
            </a:r>
          </a:p>
        </p:txBody>
      </p:sp>
      <p:sp>
        <p:nvSpPr>
          <p:cNvPr id="5" name="Content Placeholder 5"/>
          <p:cNvSpPr>
            <a:spLocks noGrp="1"/>
          </p:cNvSpPr>
          <p:nvPr>
            <p:ph sz="quarter" idx="10" hasCustomPrompt="1"/>
            <p:custDataLst>
              <p:tags r:id="rId3"/>
            </p:custDataLst>
          </p:nvPr>
        </p:nvSpPr>
        <p:spPr>
          <a:xfrm>
            <a:off x="322054" y="370937"/>
            <a:ext cx="2587924" cy="5877463"/>
          </a:xfrm>
        </p:spPr>
        <p:txBody>
          <a:bodyPr/>
          <a:lstStyle>
            <a:lvl1pPr marL="0" indent="0">
              <a:buFontTx/>
              <a:buNone/>
              <a:defRPr sz="2000"/>
            </a:lvl1pPr>
            <a:lvl2pPr>
              <a:buFontTx/>
              <a:buNone/>
              <a:defRPr/>
            </a:lvl2pPr>
            <a:lvl3pPr>
              <a:buFontTx/>
              <a:buNone/>
              <a:defRPr/>
            </a:lvl3pPr>
          </a:lstStyle>
          <a:p>
            <a:pPr lvl="0"/>
            <a:r>
              <a:rPr lang="en-US" dirty="0"/>
              <a:t>Click to add text or choose an icon below to insert other content</a:t>
            </a:r>
          </a:p>
        </p:txBody>
      </p:sp>
      <p:sp>
        <p:nvSpPr>
          <p:cNvPr id="6" name="Content Placeholder 7"/>
          <p:cNvSpPr>
            <a:spLocks noGrp="1"/>
          </p:cNvSpPr>
          <p:nvPr>
            <p:ph sz="quarter" idx="11" hasCustomPrompt="1"/>
            <p:custDataLst>
              <p:tags r:id="rId4"/>
            </p:custDataLst>
          </p:nvPr>
        </p:nvSpPr>
        <p:spPr>
          <a:xfrm>
            <a:off x="3519578" y="1414463"/>
            <a:ext cx="8367623" cy="4846320"/>
          </a:xfrm>
        </p:spPr>
        <p:txBody>
          <a:bodyPr vert="horz" lIns="91440" tIns="45720" rIns="91440" bIns="45720" rtlCol="0">
            <a:noAutofit/>
          </a:bodyPr>
          <a:lstStyle>
            <a:lvl1pPr>
              <a:defRPr/>
            </a:lvl1pPr>
            <a:lvl2pPr>
              <a:defRPr/>
            </a:lvl2pPr>
            <a:lvl3pPr>
              <a:defRPr/>
            </a:lvl3pPr>
          </a:lstStyle>
          <a:p>
            <a:pPr lvl="0"/>
            <a:r>
              <a:rPr lang="en-US" dirty="0"/>
              <a:t>Click to add text or choose an icon below to insert other content</a:t>
            </a:r>
          </a:p>
          <a:p>
            <a:pPr lvl="1"/>
            <a:r>
              <a:rPr lang="en-US" dirty="0"/>
              <a:t>Second level</a:t>
            </a:r>
          </a:p>
          <a:p>
            <a:pPr lvl="2"/>
            <a:r>
              <a:rPr lang="en-US" dirty="0"/>
              <a:t>Third level</a:t>
            </a:r>
          </a:p>
        </p:txBody>
      </p:sp>
      <p:sp>
        <p:nvSpPr>
          <p:cNvPr id="7" name="Text Placeholder 6"/>
          <p:cNvSpPr>
            <a:spLocks noGrp="1"/>
          </p:cNvSpPr>
          <p:nvPr>
            <p:ph type="body" sz="quarter" idx="12" hasCustomPrompt="1"/>
            <p:custDataLst>
              <p:tags r:id="rId5"/>
            </p:custDataLst>
          </p:nvPr>
        </p:nvSpPr>
        <p:spPr>
          <a:xfrm>
            <a:off x="3519488" y="838200"/>
            <a:ext cx="8672511"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pos="2217">
          <p15:clr>
            <a:srgbClr val="5ACBF0"/>
          </p15:clr>
        </p15:guide>
        <p15:guide id="2" pos="7488">
          <p15:clr>
            <a:srgbClr val="5ACBF0"/>
          </p15:clr>
        </p15:guide>
        <p15:guide id="3" orient="horz" pos="528">
          <p15:clr>
            <a:srgbClr val="5ACBF0"/>
          </p15:clr>
        </p15:guide>
        <p15:guide id="4" orient="horz" pos="888">
          <p15:clr>
            <a:srgbClr val="5ACBF0"/>
          </p15:clr>
        </p15:guide>
        <p15:guide id="5" orient="horz" pos="3945">
          <p15:clr>
            <a:srgbClr val="5ACBF0"/>
          </p15:clr>
        </p15:guide>
        <p15:guide id="6" orient="horz" pos="233">
          <p15:clr>
            <a:srgbClr val="5ACBF0"/>
          </p15:clr>
        </p15:guide>
        <p15:guide id="7" pos="203">
          <p15:clr>
            <a:srgbClr val="5ACBF0"/>
          </p15:clr>
        </p15:guide>
        <p15:guide id="8" pos="183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ntent Gray Bar_2">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8534400" y="0"/>
            <a:ext cx="3657600" cy="6400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1"/>
          <p:cNvSpPr>
            <a:spLocks noGrp="1"/>
          </p:cNvSpPr>
          <p:nvPr>
            <p:ph type="title" hasCustomPrompt="1"/>
            <p:custDataLst>
              <p:tags r:id="rId2"/>
            </p:custDataLst>
          </p:nvPr>
        </p:nvSpPr>
        <p:spPr>
          <a:xfrm>
            <a:off x="609600" y="65776"/>
            <a:ext cx="7620000" cy="1143000"/>
          </a:xfrm>
        </p:spPr>
        <p:txBody>
          <a:bodyPr/>
          <a:lstStyle>
            <a:lvl1pPr algn="l">
              <a:defRPr/>
            </a:lvl1pPr>
          </a:lstStyle>
          <a:p>
            <a:r>
              <a:rPr lang="en-US" dirty="0"/>
              <a:t>Click to Add a Title</a:t>
            </a:r>
          </a:p>
        </p:txBody>
      </p:sp>
      <p:sp>
        <p:nvSpPr>
          <p:cNvPr id="5" name="Content Placeholder 5"/>
          <p:cNvSpPr>
            <a:spLocks noGrp="1"/>
          </p:cNvSpPr>
          <p:nvPr>
            <p:ph sz="quarter" idx="10" hasCustomPrompt="1"/>
            <p:custDataLst>
              <p:tags r:id="rId3"/>
            </p:custDataLst>
          </p:nvPr>
        </p:nvSpPr>
        <p:spPr>
          <a:xfrm>
            <a:off x="609600" y="1414462"/>
            <a:ext cx="7620000" cy="4846637"/>
          </a:xfrm>
        </p:spPr>
        <p:txBody>
          <a:bodyPr vert="horz" lIns="91440" tIns="45720" rIns="91440" bIns="45720" rtlCol="0">
            <a:noAutofit/>
          </a:bodyPr>
          <a:lstStyle>
            <a:lvl1pPr>
              <a:defRPr/>
            </a:lvl1pPr>
            <a:lvl2pPr>
              <a:defRPr/>
            </a:lvl2pPr>
            <a:lvl3pPr>
              <a:defRPr/>
            </a:lvl3pPr>
          </a:lstStyle>
          <a:p>
            <a:pPr lvl="0"/>
            <a:r>
              <a:rPr lang="en-US" dirty="0"/>
              <a:t>Click to add text or choose an icon below to insert other content</a:t>
            </a:r>
          </a:p>
          <a:p>
            <a:pPr lvl="1"/>
            <a:r>
              <a:rPr lang="en-US" dirty="0"/>
              <a:t>Second level</a:t>
            </a:r>
          </a:p>
          <a:p>
            <a:pPr lvl="2"/>
            <a:r>
              <a:rPr lang="en-US" dirty="0"/>
              <a:t>Third level</a:t>
            </a:r>
          </a:p>
        </p:txBody>
      </p:sp>
      <p:sp>
        <p:nvSpPr>
          <p:cNvPr id="6" name="Content Placeholder 7"/>
          <p:cNvSpPr>
            <a:spLocks noGrp="1"/>
          </p:cNvSpPr>
          <p:nvPr>
            <p:ph sz="quarter" idx="11" hasCustomPrompt="1"/>
            <p:custDataLst>
              <p:tags r:id="rId4"/>
            </p:custDataLst>
          </p:nvPr>
        </p:nvSpPr>
        <p:spPr>
          <a:xfrm>
            <a:off x="8737600" y="228600"/>
            <a:ext cx="3251200" cy="6019800"/>
          </a:xfrm>
        </p:spPr>
        <p:txBody>
          <a:bodyPr/>
          <a:lstStyle>
            <a:lvl1pPr marL="0" indent="0">
              <a:buNone/>
              <a:defRPr sz="2000"/>
            </a:lvl1pPr>
            <a:lvl2pPr marL="0" indent="0">
              <a:buNone/>
              <a:defRPr/>
            </a:lvl2pPr>
            <a:lvl3pPr marL="0" indent="0">
              <a:buNone/>
              <a:defRPr/>
            </a:lvl3pPr>
          </a:lstStyle>
          <a:p>
            <a:pPr lvl="0"/>
            <a:r>
              <a:rPr lang="en-US" dirty="0"/>
              <a:t>Click to add text or choose an icon below to insert other content</a:t>
            </a:r>
          </a:p>
        </p:txBody>
      </p:sp>
      <p:sp>
        <p:nvSpPr>
          <p:cNvPr id="7" name="Text Placeholder 6"/>
          <p:cNvSpPr>
            <a:spLocks noGrp="1"/>
          </p:cNvSpPr>
          <p:nvPr>
            <p:ph type="body" sz="quarter" idx="12" hasCustomPrompt="1"/>
            <p:custDataLst>
              <p:tags r:id="rId5"/>
            </p:custDataLst>
          </p:nvPr>
        </p:nvSpPr>
        <p:spPr>
          <a:xfrm>
            <a:off x="609601" y="838200"/>
            <a:ext cx="7625751"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pos="384">
          <p15:clr>
            <a:srgbClr val="5ACBF0"/>
          </p15:clr>
        </p15:guide>
        <p15:guide id="2" pos="5184">
          <p15:clr>
            <a:srgbClr val="5ACBF0"/>
          </p15:clr>
        </p15:guide>
        <p15:guide id="3" orient="horz" pos="3944">
          <p15:clr>
            <a:srgbClr val="5ACBF0"/>
          </p15:clr>
        </p15:guide>
        <p15:guide id="4" orient="horz" pos="888">
          <p15:clr>
            <a:srgbClr val="5ACBF0"/>
          </p15:clr>
        </p15:guide>
        <p15:guide id="5" orient="horz" pos="528">
          <p15:clr>
            <a:srgbClr val="5ACBF0"/>
          </p15:clr>
        </p15:guide>
        <p15:guide id="6" orient="horz" pos="144">
          <p15:clr>
            <a:srgbClr val="5ACBF0"/>
          </p15:clr>
        </p15:guide>
        <p15:guide id="7" pos="5503">
          <p15:clr>
            <a:srgbClr val="5ACBF0"/>
          </p15:clr>
        </p15:guide>
        <p15:guide id="8" pos="756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ent Left Gray Bar">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0" y="0"/>
            <a:ext cx="4145280" cy="6400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1"/>
          <p:cNvSpPr>
            <a:spLocks noGrp="1"/>
          </p:cNvSpPr>
          <p:nvPr>
            <p:ph type="title" hasCustomPrompt="1"/>
            <p:custDataLst>
              <p:tags r:id="rId2"/>
            </p:custDataLst>
          </p:nvPr>
        </p:nvSpPr>
        <p:spPr>
          <a:xfrm>
            <a:off x="4449234" y="65776"/>
            <a:ext cx="7742767" cy="1143000"/>
          </a:xfrm>
        </p:spPr>
        <p:txBody>
          <a:bodyPr/>
          <a:lstStyle>
            <a:lvl1pPr algn="l">
              <a:defRPr/>
            </a:lvl1pPr>
          </a:lstStyle>
          <a:p>
            <a:r>
              <a:rPr lang="en-US" dirty="0"/>
              <a:t>Click to Add a Title</a:t>
            </a:r>
          </a:p>
        </p:txBody>
      </p:sp>
      <p:sp>
        <p:nvSpPr>
          <p:cNvPr id="5" name="Content Placeholder 5"/>
          <p:cNvSpPr>
            <a:spLocks noGrp="1"/>
          </p:cNvSpPr>
          <p:nvPr>
            <p:ph sz="quarter" idx="10" hasCustomPrompt="1"/>
            <p:custDataLst>
              <p:tags r:id="rId3"/>
            </p:custDataLst>
          </p:nvPr>
        </p:nvSpPr>
        <p:spPr>
          <a:xfrm>
            <a:off x="4449233" y="1414463"/>
            <a:ext cx="7437120" cy="4846637"/>
          </a:xfrm>
        </p:spPr>
        <p:txBody>
          <a:bodyPr vert="horz" lIns="91440" tIns="45720" rIns="91440" bIns="45720" rtlCol="0">
            <a:noAutofit/>
          </a:bodyPr>
          <a:lstStyle>
            <a:lvl1pPr>
              <a:defRPr/>
            </a:lvl1pPr>
            <a:lvl2pPr>
              <a:defRPr/>
            </a:lvl2pPr>
            <a:lvl3pPr>
              <a:defRPr/>
            </a:lvl3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p:txBody>
      </p:sp>
      <p:sp>
        <p:nvSpPr>
          <p:cNvPr id="6" name="Content Placeholder 7"/>
          <p:cNvSpPr>
            <a:spLocks noGrp="1"/>
          </p:cNvSpPr>
          <p:nvPr>
            <p:ph sz="quarter" idx="11" hasCustomPrompt="1"/>
            <p:custDataLst>
              <p:tags r:id="rId4"/>
            </p:custDataLst>
          </p:nvPr>
        </p:nvSpPr>
        <p:spPr>
          <a:xfrm>
            <a:off x="274320" y="228600"/>
            <a:ext cx="3596640" cy="6019800"/>
          </a:xfrm>
        </p:spPr>
        <p:txBody>
          <a:bodyPr/>
          <a:lstStyle>
            <a:lvl1pPr marL="233363" indent="-233363">
              <a:buFont typeface="Arial" pitchFamily="34" charset="0"/>
              <a:buChar char="•"/>
              <a:defRPr sz="2000"/>
            </a:lvl1pPr>
            <a:lvl2pPr marL="457200" indent="-227013">
              <a:buFont typeface="Arial" pitchFamily="34" charset="0"/>
              <a:buChar char="–"/>
              <a:defRPr sz="1800" baseline="0"/>
            </a:lvl2pPr>
            <a:lvl3pPr marL="690563" indent="-236538">
              <a:buFont typeface="Arial" pitchFamily="34" charset="0"/>
              <a:buChar char="–"/>
              <a:tabLst>
                <a:tab pos="690563" algn="l"/>
              </a:tabLst>
              <a:defRPr sz="1600" baseline="0"/>
            </a:lvl3pPr>
          </a:lstStyle>
          <a:p>
            <a:pPr lvl="0"/>
            <a:r>
              <a:rPr lang="en-US" dirty="0"/>
              <a:t>Click to add text or choose an icon below to insert other content</a:t>
            </a:r>
          </a:p>
          <a:p>
            <a:pPr lvl="1"/>
            <a:r>
              <a:rPr lang="en-US" dirty="0"/>
              <a:t>Second level</a:t>
            </a:r>
          </a:p>
          <a:p>
            <a:pPr lvl="2"/>
            <a:r>
              <a:rPr lang="en-US" dirty="0"/>
              <a:t>Third level</a:t>
            </a:r>
          </a:p>
        </p:txBody>
      </p:sp>
      <p:sp>
        <p:nvSpPr>
          <p:cNvPr id="7" name="Text Placeholder 6"/>
          <p:cNvSpPr>
            <a:spLocks noGrp="1"/>
          </p:cNvSpPr>
          <p:nvPr>
            <p:ph type="body" sz="quarter" idx="12" hasCustomPrompt="1"/>
            <p:custDataLst>
              <p:tags r:id="rId5"/>
            </p:custDataLst>
          </p:nvPr>
        </p:nvSpPr>
        <p:spPr>
          <a:xfrm>
            <a:off x="4449234" y="838200"/>
            <a:ext cx="7742767"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orient="horz" pos="528">
          <p15:clr>
            <a:srgbClr val="5ACBF0"/>
          </p15:clr>
        </p15:guide>
        <p15:guide id="2" orient="horz" pos="888">
          <p15:clr>
            <a:srgbClr val="5ACBF0"/>
          </p15:clr>
        </p15:guide>
        <p15:guide id="3" orient="horz" pos="3944">
          <p15:clr>
            <a:srgbClr val="5ACBF0"/>
          </p15:clr>
        </p15:guide>
        <p15:guide id="4" pos="173">
          <p15:clr>
            <a:srgbClr val="5ACBF0"/>
          </p15:clr>
        </p15:guide>
        <p15:guide id="5" pos="2441">
          <p15:clr>
            <a:srgbClr val="5ACBF0"/>
          </p15:clr>
        </p15:guide>
        <p15:guide id="6" pos="7488">
          <p15:clr>
            <a:srgbClr val="5ACBF0"/>
          </p15:clr>
        </p15:guide>
        <p15:guide id="7" pos="2802">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77BCB2-9D0A-499A-B2BE-A59EFA404956}"/>
              </a:ext>
            </a:extLst>
          </p:cNvPr>
          <p:cNvPicPr>
            <a:picLocks noChangeAspect="1"/>
          </p:cNvPicPr>
          <p:nvPr>
            <p:custDataLst>
              <p:tags r:id="rId1"/>
            </p:custDataLst>
          </p:nvPr>
        </p:nvPicPr>
        <p:blipFill>
          <a:blip r:embed="rId5"/>
          <a:stretch>
            <a:fillRect/>
          </a:stretch>
        </p:blipFill>
        <p:spPr>
          <a:xfrm>
            <a:off x="0" y="0"/>
            <a:ext cx="12192000" cy="6858000"/>
          </a:xfrm>
          <a:prstGeom prst="rect">
            <a:avLst/>
          </a:prstGeom>
        </p:spPr>
      </p:pic>
      <p:pic>
        <p:nvPicPr>
          <p:cNvPr id="7" name="Picture 6"/>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0233358" y="485435"/>
            <a:ext cx="1653211" cy="529027"/>
          </a:xfrm>
          <a:prstGeom prst="rect">
            <a:avLst/>
          </a:prstGeom>
        </p:spPr>
      </p:pic>
      <p:sp>
        <p:nvSpPr>
          <p:cNvPr id="8" name="TextBox 7"/>
          <p:cNvSpPr txBox="1"/>
          <p:nvPr>
            <p:custDataLst>
              <p:tags r:id="rId3"/>
            </p:custDataLst>
          </p:nvPr>
        </p:nvSpPr>
        <p:spPr>
          <a:xfrm>
            <a:off x="1360968" y="2558734"/>
            <a:ext cx="4363427" cy="923330"/>
          </a:xfrm>
          <a:prstGeom prst="rect">
            <a:avLst/>
          </a:prstGeom>
          <a:noFill/>
        </p:spPr>
        <p:txBody>
          <a:bodyPr wrap="square" rtlCol="0">
            <a:spAutoFit/>
          </a:bodyPr>
          <a:lstStyle/>
          <a:p>
            <a:r>
              <a:rPr lang="en-US" sz="5400" b="1" dirty="0"/>
              <a:t>Thank You</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End logo">
    <p:spTree>
      <p:nvGrpSpPr>
        <p:cNvPr id="1" name=""/>
        <p:cNvGrpSpPr/>
        <p:nvPr/>
      </p:nvGrpSpPr>
      <p:grpSpPr>
        <a:xfrm>
          <a:off x="0" y="0"/>
          <a:ext cx="0" cy="0"/>
          <a:chOff x="0" y="0"/>
          <a:chExt cx="0" cy="0"/>
        </a:xfrm>
      </p:grpSpPr>
      <p:pic>
        <p:nvPicPr>
          <p:cNvPr id="6" name="Picture 5"/>
          <p:cNvPicPr>
            <a:picLocks noChangeAspect="1"/>
          </p:cNvPicPr>
          <p:nvPr>
            <p:custDataLst>
              <p:tags r:id="rId1"/>
            </p:custDataLst>
          </p:nvPr>
        </p:nvPicPr>
        <p:blipFill>
          <a:blip r:embed="rId3">
            <a:extLst>
              <a:ext uri="{28A0092B-C50C-407E-A947-70E740481C1C}">
                <a14:useLocalDpi xmlns:a14="http://schemas.microsoft.com/office/drawing/2010/main"/>
              </a:ext>
            </a:extLst>
          </a:blip>
          <a:stretch>
            <a:fillRect/>
          </a:stretch>
        </p:blipFill>
        <p:spPr>
          <a:xfrm>
            <a:off x="4267351" y="2843832"/>
            <a:ext cx="3657298" cy="117033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lvl1pPr>
              <a:defRPr/>
            </a:lvl1pPr>
          </a:lstStyle>
          <a:p>
            <a:r>
              <a:rPr lang="en-US" dirty="0"/>
              <a:t>Click to Add a Title</a:t>
            </a:r>
          </a:p>
        </p:txBody>
      </p:sp>
      <p:sp>
        <p:nvSpPr>
          <p:cNvPr id="3" name="Content Placeholder 2"/>
          <p:cNvSpPr>
            <a:spLocks noGrp="1"/>
          </p:cNvSpPr>
          <p:nvPr>
            <p:ph idx="1" hasCustomPrompt="1"/>
            <p:custDataLst>
              <p:tags r:id="rId2"/>
            </p:custDataLst>
          </p:nvPr>
        </p:nvSpPr>
        <p:spPr/>
        <p:txBody>
          <a:bodyPr/>
          <a:lstStyle>
            <a:lvl1pPr>
              <a:defRPr/>
            </a:lvl1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3">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endParaRPr lang="en-US" dirty="0"/>
          </a:p>
        </p:txBody>
      </p:sp>
      <p:sp>
        <p:nvSpPr>
          <p:cNvPr id="3" name="Vertical Text Placeholder 2"/>
          <p:cNvSpPr>
            <a:spLocks noGrp="1"/>
          </p:cNvSpPr>
          <p:nvPr>
            <p:ph type="body" orient="vert" idx="1"/>
            <p:custDataLst>
              <p:tags r:id="rId2"/>
            </p:custDataLst>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9770300" y="365125"/>
            <a:ext cx="1813687" cy="58975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custDataLst>
              <p:tags r:id="rId2"/>
            </p:custDataLst>
          </p:nvPr>
        </p:nvSpPr>
        <p:spPr>
          <a:xfrm>
            <a:off x="609601" y="365125"/>
            <a:ext cx="9022914" cy="589756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ynopsys Title Slid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44057EF-F0C7-4197-82D0-267908AF3CF8}"/>
              </a:ext>
            </a:extLst>
          </p:cNvPr>
          <p:cNvPicPr>
            <a:picLocks noChangeAspect="1"/>
          </p:cNvPicPr>
          <p:nvPr>
            <p:custDataLst>
              <p:tags r:id="rId1"/>
            </p:custDataLst>
          </p:nvPr>
        </p:nvPicPr>
        <p:blipFill>
          <a:blip r:embed="rId8"/>
          <a:stretch>
            <a:fillRect/>
          </a:stretch>
        </p:blipFill>
        <p:spPr>
          <a:xfrm>
            <a:off x="0" y="0"/>
            <a:ext cx="12192000" cy="6858000"/>
          </a:xfrm>
          <a:prstGeom prst="rect">
            <a:avLst/>
          </a:prstGeom>
        </p:spPr>
      </p:pic>
      <p:pic>
        <p:nvPicPr>
          <p:cNvPr id="12" name="Picture 11"/>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0233358" y="485435"/>
            <a:ext cx="1653211" cy="529027"/>
          </a:xfrm>
          <a:prstGeom prst="rect">
            <a:avLst/>
          </a:prstGeom>
        </p:spPr>
      </p:pic>
      <p:sp>
        <p:nvSpPr>
          <p:cNvPr id="8" name="Text Placeholder 15"/>
          <p:cNvSpPr>
            <a:spLocks noGrp="1"/>
          </p:cNvSpPr>
          <p:nvPr>
            <p:ph type="body" sz="quarter" idx="10" hasCustomPrompt="1"/>
            <p:custDataLst>
              <p:tags r:id="rId3"/>
            </p:custDataLst>
          </p:nvPr>
        </p:nvSpPr>
        <p:spPr>
          <a:xfrm>
            <a:off x="609600" y="4108495"/>
            <a:ext cx="10962523" cy="731520"/>
          </a:xfrm>
        </p:spPr>
        <p:txBody>
          <a:bodyPr anchor="b"/>
          <a:lstStyle>
            <a:lvl1pPr marL="0" indent="0" algn="l">
              <a:buNone/>
              <a:defRPr sz="2000" baseline="0">
                <a:solidFill>
                  <a:schemeClr val="tx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rPr lang="en-US" dirty="0"/>
              <a:t>Presenter’s Name</a:t>
            </a:r>
          </a:p>
        </p:txBody>
      </p:sp>
      <p:sp>
        <p:nvSpPr>
          <p:cNvPr id="9" name="Text Placeholder 18"/>
          <p:cNvSpPr>
            <a:spLocks noGrp="1"/>
          </p:cNvSpPr>
          <p:nvPr>
            <p:ph type="body" sz="quarter" idx="11" hasCustomPrompt="1"/>
            <p:custDataLst>
              <p:tags r:id="rId4"/>
            </p:custDataLst>
          </p:nvPr>
        </p:nvSpPr>
        <p:spPr>
          <a:xfrm>
            <a:off x="609600" y="4861720"/>
            <a:ext cx="4876800" cy="396815"/>
          </a:xfrm>
        </p:spPr>
        <p:txBody>
          <a:bodyPr anchor="b"/>
          <a:lstStyle>
            <a:lvl1pPr algn="l">
              <a:buNone/>
              <a:defRPr sz="1800">
                <a:solidFill>
                  <a:schemeClr val="tx1"/>
                </a:solidFill>
                <a:effectLst/>
              </a:defRPr>
            </a:lvl1pPr>
          </a:lstStyle>
          <a:p>
            <a:pPr lvl="0"/>
            <a:r>
              <a:rPr lang="en-US" dirty="0"/>
              <a:t>Date</a:t>
            </a:r>
          </a:p>
        </p:txBody>
      </p:sp>
      <p:sp>
        <p:nvSpPr>
          <p:cNvPr id="21" name="Subtitle 2"/>
          <p:cNvSpPr>
            <a:spLocks noGrp="1"/>
          </p:cNvSpPr>
          <p:nvPr>
            <p:ph type="subTitle" idx="1" hasCustomPrompt="1"/>
            <p:custDataLst>
              <p:tags r:id="rId5"/>
            </p:custDataLst>
          </p:nvPr>
        </p:nvSpPr>
        <p:spPr>
          <a:xfrm>
            <a:off x="609600" y="3094851"/>
            <a:ext cx="10963923" cy="917516"/>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a Subtitle</a:t>
            </a:r>
          </a:p>
        </p:txBody>
      </p:sp>
      <p:sp>
        <p:nvSpPr>
          <p:cNvPr id="22" name="Title 1"/>
          <p:cNvSpPr>
            <a:spLocks noGrp="1"/>
          </p:cNvSpPr>
          <p:nvPr>
            <p:ph type="ctrTitle" hasCustomPrompt="1"/>
            <p:custDataLst>
              <p:tags r:id="rId6"/>
            </p:custDataLst>
          </p:nvPr>
        </p:nvSpPr>
        <p:spPr>
          <a:xfrm>
            <a:off x="609600" y="1895641"/>
            <a:ext cx="10972800" cy="1177506"/>
          </a:xfrm>
        </p:spPr>
        <p:txBody>
          <a:bodyPr anchor="b">
            <a:noAutofit/>
          </a:bodyPr>
          <a:lstStyle>
            <a:lvl1pPr algn="l">
              <a:defRPr sz="3600">
                <a:solidFill>
                  <a:schemeClr val="tx1"/>
                </a:solidFill>
                <a:effectLst/>
              </a:defRPr>
            </a:lvl1pPr>
          </a:lstStyle>
          <a:p>
            <a:r>
              <a:rPr lang="en-US" dirty="0"/>
              <a:t>Click to Add a Title</a:t>
            </a:r>
          </a:p>
        </p:txBody>
      </p:sp>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gal Disclosure NDA">
    <p:spTree>
      <p:nvGrpSpPr>
        <p:cNvPr id="1" name=""/>
        <p:cNvGrpSpPr/>
        <p:nvPr/>
      </p:nvGrpSpPr>
      <p:grpSpPr>
        <a:xfrm>
          <a:off x="0" y="0"/>
          <a:ext cx="0" cy="0"/>
          <a:chOff x="0" y="0"/>
          <a:chExt cx="0" cy="0"/>
        </a:xfrm>
      </p:grpSpPr>
      <p:sp>
        <p:nvSpPr>
          <p:cNvPr id="2" name="Content Placeholder 2"/>
          <p:cNvSpPr>
            <a:spLocks noGrp="1"/>
          </p:cNvSpPr>
          <p:nvPr>
            <p:custDataLst>
              <p:tags r:id="rId1"/>
            </p:custDataLst>
          </p:nvPr>
        </p:nvSpPr>
        <p:spPr>
          <a:xfrm>
            <a:off x="609600" y="609601"/>
            <a:ext cx="10972800" cy="4525963"/>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027113"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None/>
            </a:pPr>
            <a:r>
              <a:rPr lang="en-US" b="1" dirty="0"/>
              <a:t>CONFIDENTIAL INFORMATION</a:t>
            </a:r>
          </a:p>
          <a:p>
            <a:pPr marL="0" indent="0">
              <a:buNone/>
            </a:pPr>
            <a:r>
              <a:rPr lang="en-US" dirty="0"/>
              <a:t>The following material is confidential information of Synopsys and is being disclosed to you pursuant to a non-disclosure agreement between you or your employer and Synopsys. The material being disclosed may only be used as permitted under such non-disclosure agreement. </a:t>
            </a:r>
          </a:p>
          <a:p>
            <a:pPr>
              <a:buNone/>
            </a:pPr>
            <a:r>
              <a:rPr lang="en-US" dirty="0"/>
              <a:t> </a:t>
            </a:r>
          </a:p>
          <a:p>
            <a:pPr>
              <a:buNone/>
            </a:pPr>
            <a:r>
              <a:rPr lang="en-US" b="1" dirty="0"/>
              <a:t>IMPORTANT NOTICE</a:t>
            </a:r>
          </a:p>
          <a:p>
            <a:pPr marL="0" indent="0">
              <a:buNone/>
            </a:pPr>
            <a:r>
              <a:rPr lang="en-US" dirty="0"/>
              <a:t>In the event information in this presentation reflects Synopsys’ future plans, such plans are as of the date of this presentation and are subject to change. Synopsys is not obligated to develop the products with the features and functionality discussed in these materials. In any event, Synopsys’ products may be offered and purchased only pursuant to an authorized quote and purchase order or a mutually agreed upon written contract. </a:t>
            </a:r>
          </a:p>
        </p:txBody>
      </p:sp>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3945">
          <p15:clr>
            <a:srgbClr val="5ACBF0"/>
          </p15:clr>
        </p15:guide>
        <p15:guide id="4" orient="horz" pos="3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609600" y="68574"/>
            <a:ext cx="11582400" cy="1143000"/>
          </a:xfrm>
        </p:spPr>
        <p:txBody>
          <a:bodyPr/>
          <a:lstStyle/>
          <a:p>
            <a:r>
              <a:rPr lang="en-US" dirty="0"/>
              <a:t>Click to Add a Title</a:t>
            </a:r>
          </a:p>
        </p:txBody>
      </p:sp>
      <p:sp>
        <p:nvSpPr>
          <p:cNvPr id="3" name="Content Placeholder 2"/>
          <p:cNvSpPr>
            <a:spLocks noGrp="1"/>
          </p:cNvSpPr>
          <p:nvPr>
            <p:ph idx="1" hasCustomPrompt="1"/>
            <p:custDataLst>
              <p:tags r:id="rId2"/>
            </p:custDataLst>
          </p:nvPr>
        </p:nvSpPr>
        <p:spPr>
          <a:xfrm>
            <a:off x="609600" y="1414463"/>
            <a:ext cx="10972800" cy="4848225"/>
          </a:xfrm>
        </p:spPr>
        <p:txBody>
          <a:bodyPr vert="horz" lIns="91440" tIns="45720" rIns="91440" bIns="45720" rtlCol="0">
            <a:noAutofit/>
          </a:bodyPr>
          <a:lstStyle>
            <a:lvl1pPr>
              <a:defRPr baseline="0"/>
            </a:lvl1pPr>
            <a:lvl2pPr>
              <a:defRPr/>
            </a:lvl2pPr>
            <a:lvl3pPr>
              <a:defRPr/>
            </a:lvl3pPr>
            <a:lvl4pPr>
              <a:defRPr/>
            </a:lvl4pPr>
            <a:lvl5pPr>
              <a:defRPr/>
            </a:lvl5pPr>
            <a:lvl6pPr>
              <a:defRPr/>
            </a:lvl6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2" hasCustomPrompt="1"/>
            <p:custDataLst>
              <p:tags r:id="rId3"/>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7">
          <p15:clr>
            <a:srgbClr val="5ACBF0"/>
          </p15:clr>
        </p15:guide>
        <p15:guide id="5" orient="horz" pos="5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48F746-CEB3-4F47-8DCC-9A7E1FDEAD0A}"/>
              </a:ext>
            </a:extLst>
          </p:cNvPr>
          <p:cNvPicPr>
            <a:picLocks noChangeAspect="1"/>
          </p:cNvPicPr>
          <p:nvPr>
            <p:custDataLst>
              <p:tags r:id="rId1"/>
            </p:custDataLst>
          </p:nvPr>
        </p:nvPicPr>
        <p:blipFill>
          <a:blip r:embed="rId5"/>
          <a:stretch>
            <a:fillRect/>
          </a:stretch>
        </p:blipFill>
        <p:spPr bwMode="invGray">
          <a:xfrm>
            <a:off x="-9" y="1215389"/>
            <a:ext cx="12192357" cy="1295438"/>
          </a:xfrm>
          <a:prstGeom prst="rect">
            <a:avLst/>
          </a:prstGeom>
        </p:spPr>
      </p:pic>
      <p:sp>
        <p:nvSpPr>
          <p:cNvPr id="2" name="Title 1"/>
          <p:cNvSpPr>
            <a:spLocks noGrp="1"/>
          </p:cNvSpPr>
          <p:nvPr>
            <p:ph type="title"/>
            <p:custDataLst>
              <p:tags r:id="rId2"/>
            </p:custDataLst>
          </p:nvPr>
        </p:nvSpPr>
        <p:spPr>
          <a:xfrm>
            <a:off x="609600" y="1295400"/>
            <a:ext cx="11582400" cy="1143000"/>
          </a:xfrm>
        </p:spPr>
        <p:txBody>
          <a:bodyPr/>
          <a:lstStyle>
            <a:lvl1pPr>
              <a:defRPr>
                <a:solidFill>
                  <a:srgbClr val="FFFFFF"/>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7" name="Text Placeholder 6"/>
          <p:cNvSpPr>
            <a:spLocks noGrp="1"/>
          </p:cNvSpPr>
          <p:nvPr>
            <p:ph type="body" sz="quarter" idx="10" hasCustomPrompt="1"/>
            <p:custDataLst>
              <p:tags r:id="rId3"/>
            </p:custDataLst>
          </p:nvPr>
        </p:nvSpPr>
        <p:spPr>
          <a:xfrm>
            <a:off x="1524000" y="2688610"/>
            <a:ext cx="10058400" cy="3559791"/>
          </a:xfrm>
        </p:spPr>
        <p:txBody>
          <a:bodyPr/>
          <a:lstStyle>
            <a:lvl1pPr>
              <a:spcBef>
                <a:spcPts val="1867"/>
              </a:spcBef>
              <a:spcAft>
                <a:spcPts val="0"/>
              </a:spcAft>
              <a:buFontTx/>
              <a:buNone/>
              <a:defRPr baseline="0"/>
            </a:lvl1pPr>
            <a:lvl2pPr>
              <a:buFontTx/>
              <a:buNone/>
              <a:defRPr/>
            </a:lvl2pPr>
            <a:lvl3pPr>
              <a:buFontTx/>
              <a:buNone/>
              <a:defRPr/>
            </a:lvl3pPr>
            <a:lvl4pPr>
              <a:buFontTx/>
              <a:buNone/>
              <a:defRPr/>
            </a:lvl4pPr>
            <a:lvl5pPr>
              <a:buFontTx/>
              <a:buNone/>
              <a:defRPr/>
            </a:lvl5pPr>
          </a:lstStyle>
          <a:p>
            <a:pPr lvl="0"/>
            <a:r>
              <a:rPr lang="en-US" dirty="0"/>
              <a:t>Click to add agenda topics --- no bullets here</a:t>
            </a:r>
          </a:p>
        </p:txBody>
      </p:sp>
    </p:spTree>
  </p:cSld>
  <p:clrMapOvr>
    <a:masterClrMapping/>
  </p:clrMapOvr>
  <p:extLst mod="1">
    <p:ext uri="{DCECCB84-F9BA-43D5-87BE-67443E8EF086}">
      <p15:sldGuideLst xmlns:p15="http://schemas.microsoft.com/office/powerpoint/2012/main">
        <p15:guide id="1" orient="horz" pos="1693">
          <p15:clr>
            <a:srgbClr val="5ACBF0"/>
          </p15:clr>
        </p15:guide>
        <p15:guide id="2" pos="960">
          <p15:clr>
            <a:srgbClr val="5ACBF0"/>
          </p15:clr>
        </p15:guide>
        <p15:guide id="3" pos="7296">
          <p15:clr>
            <a:srgbClr val="5ACBF0"/>
          </p15:clr>
        </p15:guide>
        <p15:guide id="4" orient="horz" pos="3945">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D20E43-B3EE-4B3C-8232-551DC61A70ED}"/>
              </a:ext>
            </a:extLst>
          </p:cNvPr>
          <p:cNvPicPr>
            <a:picLocks noChangeAspect="1"/>
          </p:cNvPicPr>
          <p:nvPr>
            <p:custDataLst>
              <p:tags r:id="rId1"/>
            </p:custDataLst>
          </p:nvPr>
        </p:nvPicPr>
        <p:blipFill>
          <a:blip r:embed="rId5"/>
          <a:stretch>
            <a:fillRect/>
          </a:stretch>
        </p:blipFill>
        <p:spPr bwMode="invGray">
          <a:xfrm>
            <a:off x="-1" y="2021760"/>
            <a:ext cx="12192005" cy="2540001"/>
          </a:xfrm>
          <a:prstGeom prst="rect">
            <a:avLst/>
          </a:prstGeom>
        </p:spPr>
      </p:pic>
      <p:sp>
        <p:nvSpPr>
          <p:cNvPr id="2" name="Title 1"/>
          <p:cNvSpPr>
            <a:spLocks noGrp="1"/>
          </p:cNvSpPr>
          <p:nvPr>
            <p:ph type="title" hasCustomPrompt="1"/>
            <p:custDataLst>
              <p:tags r:id="rId2"/>
            </p:custDataLst>
          </p:nvPr>
        </p:nvSpPr>
        <p:spPr>
          <a:xfrm>
            <a:off x="609601" y="2010333"/>
            <a:ext cx="10384465" cy="1253863"/>
          </a:xfrm>
        </p:spPr>
        <p:txBody>
          <a:bodyPr anchor="b">
            <a:normAutofit/>
          </a:bodyPr>
          <a:lstStyle>
            <a:lvl1pPr>
              <a:defRPr sz="3400">
                <a:solidFill>
                  <a:srgbClr val="FFFFFF"/>
                </a:solidFill>
                <a:effectLst>
                  <a:outerShdw blurRad="38100" dist="38100" dir="2700000" algn="tl">
                    <a:srgbClr val="000000">
                      <a:alpha val="43137"/>
                    </a:srgbClr>
                  </a:outerShdw>
                </a:effectLst>
              </a:defRPr>
            </a:lvl1pPr>
          </a:lstStyle>
          <a:p>
            <a:r>
              <a:rPr lang="en-US" dirty="0"/>
              <a:t>Click to Add a Title – Transition Slide</a:t>
            </a:r>
          </a:p>
        </p:txBody>
      </p:sp>
      <p:sp>
        <p:nvSpPr>
          <p:cNvPr id="3" name="Text Placeholder 2"/>
          <p:cNvSpPr>
            <a:spLocks noGrp="1"/>
          </p:cNvSpPr>
          <p:nvPr>
            <p:ph type="body" idx="1"/>
            <p:custDataLst>
              <p:tags r:id="rId3"/>
            </p:custDataLst>
          </p:nvPr>
        </p:nvSpPr>
        <p:spPr>
          <a:xfrm>
            <a:off x="609601" y="3430818"/>
            <a:ext cx="10384465" cy="1119515"/>
          </a:xfrm>
        </p:spPr>
        <p:txBody>
          <a:bodyPr/>
          <a:lstStyle>
            <a:lvl1pPr marL="0" indent="0">
              <a:buNone/>
              <a:defRPr sz="2400" i="1">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cSld>
  <p:clrMapOvr>
    <a:masterClrMapping/>
  </p:clrMapOvr>
  <p:extLst mod="1">
    <p:ext uri="{DCECCB84-F9BA-43D5-87BE-67443E8EF086}">
      <p15:sldGuideLst xmlns:p15="http://schemas.microsoft.com/office/powerpoint/2012/main">
        <p15:guide id="1" pos="384">
          <p15:clr>
            <a:srgbClr val="5ACBF0"/>
          </p15:clr>
        </p15:guide>
        <p15:guide id="2" pos="6936">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p>
            <a:r>
              <a:rPr lang="en-US" dirty="0"/>
              <a:t>Click to Add a Title</a:t>
            </a:r>
          </a:p>
        </p:txBody>
      </p:sp>
      <p:sp>
        <p:nvSpPr>
          <p:cNvPr id="3" name="Content Placeholder 2"/>
          <p:cNvSpPr>
            <a:spLocks noGrp="1"/>
          </p:cNvSpPr>
          <p:nvPr>
            <p:ph sz="half" idx="1" hasCustomPrompt="1"/>
            <p:custDataLst>
              <p:tags r:id="rId2"/>
            </p:custDataLst>
          </p:nvPr>
        </p:nvSpPr>
        <p:spPr>
          <a:xfrm>
            <a:off x="609600" y="1414463"/>
            <a:ext cx="5384800" cy="4848225"/>
          </a:xfrm>
        </p:spPr>
        <p:txBody>
          <a:bodyPr vert="horz" lIns="91440" tIns="45720" rIns="91440" bIns="45720" rtlCol="0">
            <a:noAutofit/>
          </a:bodyPr>
          <a:lstStyle>
            <a:lvl1pPr>
              <a:defRPr/>
            </a:lvl1pPr>
            <a:lvl2pPr>
              <a:defRPr/>
            </a:lvl2pPr>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custDataLst>
              <p:tags r:id="rId3"/>
            </p:custDataLst>
          </p:nvPr>
        </p:nvSpPr>
        <p:spPr>
          <a:xfrm>
            <a:off x="6197600" y="1414463"/>
            <a:ext cx="5384800" cy="4848225"/>
          </a:xfrm>
        </p:spPr>
        <p:txBody>
          <a:bodyPr vert="horz" lIns="91440" tIns="45720" rIns="91440" bIns="45720" rtlCol="0">
            <a:noAutofit/>
          </a:bodyPr>
          <a:lstStyle>
            <a:lvl1pPr>
              <a:defRPr/>
            </a:lvl1pPr>
            <a:lvl2pPr>
              <a:defRPr/>
            </a:lvl2pPr>
            <a:lvl3pPr>
              <a:defRPr/>
            </a:lvl3pPr>
            <a:lvl4pPr>
              <a:defRPr baseline="0"/>
            </a:lvl4pPr>
            <a:lvl5pPr>
              <a:defRPr baseline="0"/>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custDataLst>
              <p:tags r:id="rId4"/>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5">
          <p15:clr>
            <a:srgbClr val="5ACBF0"/>
          </p15:clr>
        </p15:guide>
        <p15:guide id="5" orient="horz" pos="52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4.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2.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1.xml"/><Relationship Id="rId28"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 Id="rId27" Type="http://schemas.openxmlformats.org/officeDocument/2006/relationships/tags" Target="../tags/tag5.xml"/><Relationship Id="rId30"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23"/>
            </p:custDataLst>
          </p:nvPr>
        </p:nvSpPr>
        <p:spPr>
          <a:xfrm>
            <a:off x="609600" y="68574"/>
            <a:ext cx="11581896"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custDataLst>
              <p:tags r:id="rId24"/>
            </p:custDataLst>
          </p:nvPr>
        </p:nvSpPr>
        <p:spPr>
          <a:xfrm>
            <a:off x="609600" y="1414463"/>
            <a:ext cx="10972800" cy="484822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pic>
        <p:nvPicPr>
          <p:cNvPr id="7" name="Picture 6"/>
          <p:cNvPicPr>
            <a:picLocks noChangeAspect="1"/>
          </p:cNvPicPr>
          <p:nvPr>
            <p:custDataLst>
              <p:tags r:id="rId25"/>
            </p:custDataLst>
          </p:nvPr>
        </p:nvPicPr>
        <p:blipFill>
          <a:blip r:embed="rId32"/>
          <a:stretch>
            <a:fillRect/>
          </a:stretch>
        </p:blipFill>
        <p:spPr>
          <a:xfrm>
            <a:off x="11101153" y="6542971"/>
            <a:ext cx="881902" cy="217536"/>
          </a:xfrm>
          <a:prstGeom prst="rect">
            <a:avLst/>
          </a:prstGeom>
        </p:spPr>
      </p:pic>
      <p:sp>
        <p:nvSpPr>
          <p:cNvPr id="8" name="TextBox 7"/>
          <p:cNvSpPr txBox="1"/>
          <p:nvPr>
            <p:custDataLst>
              <p:tags r:id="rId26"/>
            </p:custDataLst>
          </p:nvPr>
        </p:nvSpPr>
        <p:spPr>
          <a:xfrm>
            <a:off x="163812" y="6516189"/>
            <a:ext cx="3759200" cy="230832"/>
          </a:xfrm>
          <a:prstGeom prst="rect">
            <a:avLst/>
          </a:prstGeom>
          <a:noFill/>
        </p:spPr>
        <p:txBody>
          <a:bodyPr wrap="square" rtlCol="0">
            <a:spAutoFit/>
          </a:bodyPr>
          <a:lstStyle/>
          <a:p>
            <a:r>
              <a:rPr lang="en-US" sz="900" dirty="0">
                <a:solidFill>
                  <a:schemeClr val="tx1">
                    <a:lumMod val="50000"/>
                    <a:lumOff val="50000"/>
                  </a:schemeClr>
                </a:solidFill>
              </a:rPr>
              <a:t>© 2018 Synopsys, Inc. </a:t>
            </a:r>
          </a:p>
        </p:txBody>
      </p:sp>
      <p:sp>
        <p:nvSpPr>
          <p:cNvPr id="9" name="TextBox 8"/>
          <p:cNvSpPr txBox="1"/>
          <p:nvPr>
            <p:custDataLst>
              <p:tags r:id="rId27"/>
            </p:custDataLst>
          </p:nvPr>
        </p:nvSpPr>
        <p:spPr>
          <a:xfrm>
            <a:off x="1157671" y="6516189"/>
            <a:ext cx="853440" cy="230832"/>
          </a:xfrm>
          <a:prstGeom prst="rect">
            <a:avLst/>
          </a:prstGeom>
          <a:noFill/>
        </p:spPr>
        <p:txBody>
          <a:bodyPr wrap="square" rtlCol="0">
            <a:spAutoFit/>
          </a:bodyPr>
          <a:lstStyle/>
          <a:p>
            <a:pPr algn="ctr"/>
            <a:fld id="{CAE2347F-76BC-4690-80B5-B24BA0EA7B0A}" type="slidenum">
              <a:rPr lang="en-US" sz="900" dirty="0">
                <a:solidFill>
                  <a:schemeClr val="tx1">
                    <a:lumMod val="50000"/>
                    <a:lumOff val="50000"/>
                  </a:schemeClr>
                </a:solidFill>
              </a:rPr>
              <a:pPr algn="ctr"/>
              <a:t>‹#›</a:t>
            </a:fld>
            <a:endParaRPr lang="en-US" sz="900" dirty="0">
              <a:solidFill>
                <a:schemeClr val="tx1">
                  <a:lumMod val="50000"/>
                  <a:lumOff val="50000"/>
                </a:schemeClr>
              </a:solidFill>
            </a:endParaRPr>
          </a:p>
        </p:txBody>
      </p:sp>
      <p:sp>
        <p:nvSpPr>
          <p:cNvPr id="10" name="TaggedShape" hidden="1"/>
          <p:cNvSpPr/>
          <p:nvPr>
            <p:custDataLst>
              <p:tags r:id="rId28"/>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4" name="TaggedShape" hidden="1"/>
          <p:cNvSpPr/>
          <p:nvPr>
            <p:custDataLst>
              <p:tags r:id="rId29"/>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5" name="TaggedShape" hidden="1"/>
          <p:cNvSpPr/>
          <p:nvPr>
            <p:custDataLst>
              <p:tags r:id="rId30"/>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6" name="TaggedShape" hidden="1"/>
          <p:cNvSpPr/>
          <p:nvPr>
            <p:custDataLst>
              <p:tags r:id="rId31"/>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60" r:id="rId3"/>
    <p:sldLayoutId id="2147483676" r:id="rId4"/>
    <p:sldLayoutId id="2147483661" r:id="rId5"/>
    <p:sldLayoutId id="2147483662" r:id="rId6"/>
    <p:sldLayoutId id="2147483651" r:id="rId7"/>
    <p:sldLayoutId id="2147483663" r:id="rId8"/>
    <p:sldLayoutId id="2147483675" r:id="rId9"/>
    <p:sldLayoutId id="2147483655"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58" r:id="rId20"/>
    <p:sldLayoutId id="2147483659" r:id="rId2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164592" indent="-164592"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457200" indent="-164592"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740664" indent="-164592"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A4A3A4"/>
          </p15:clr>
        </p15:guide>
        <p15:guide id="3" pos="3840">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Antonio </a:t>
            </a:r>
            <a:r>
              <a:rPr lang="en-US" dirty="0" err="1"/>
              <a:t>Vásquez</a:t>
            </a:r>
            <a:endParaRPr lang="en-US" dirty="0"/>
          </a:p>
        </p:txBody>
      </p:sp>
      <p:sp>
        <p:nvSpPr>
          <p:cNvPr id="5" name="Content Placeholder 4"/>
          <p:cNvSpPr>
            <a:spLocks noGrp="1"/>
          </p:cNvSpPr>
          <p:nvPr>
            <p:ph idx="1"/>
          </p:nvPr>
        </p:nvSpPr>
        <p:spPr/>
        <p:txBody>
          <a:bodyPr/>
          <a:lstStyle/>
          <a:p>
            <a:r>
              <a:rPr lang="en-US" dirty="0"/>
              <a:t>Automation Engineer – Universidad del </a:t>
            </a:r>
            <a:r>
              <a:rPr lang="en-US" dirty="0" err="1"/>
              <a:t>Bío-Bío</a:t>
            </a:r>
            <a:endParaRPr lang="en-US" dirty="0"/>
          </a:p>
          <a:p>
            <a:r>
              <a:rPr lang="en-US" dirty="0"/>
              <a:t>Hired at </a:t>
            </a:r>
            <a:r>
              <a:rPr lang="en-US" dirty="0" err="1"/>
              <a:t>april</a:t>
            </a:r>
            <a:r>
              <a:rPr lang="en-US" dirty="0"/>
              <a:t> 23.</a:t>
            </a:r>
          </a:p>
          <a:p>
            <a:r>
              <a:rPr lang="en-US" dirty="0"/>
              <a:t>Before Synopsys I was teacher. Mainly teaches about Industrial Networks, Microcontrollers and Industrial Robotics.</a:t>
            </a:r>
          </a:p>
        </p:txBody>
      </p:sp>
    </p:spTree>
    <p:extLst>
      <p:ext uri="{BB962C8B-B14F-4D97-AF65-F5344CB8AC3E}">
        <p14:creationId xmlns:p14="http://schemas.microsoft.com/office/powerpoint/2010/main" val="3639941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Synopsys</a:t>
            </a:r>
          </a:p>
        </p:txBody>
      </p:sp>
      <p:sp>
        <p:nvSpPr>
          <p:cNvPr id="3" name="Content Placeholder 2"/>
          <p:cNvSpPr>
            <a:spLocks noGrp="1"/>
          </p:cNvSpPr>
          <p:nvPr>
            <p:ph idx="1"/>
          </p:nvPr>
        </p:nvSpPr>
        <p:spPr/>
        <p:txBody>
          <a:bodyPr/>
          <a:lstStyle/>
          <a:p>
            <a:r>
              <a:rPr lang="en-US" dirty="0"/>
              <a:t>Started my first experiments with </a:t>
            </a:r>
            <a:r>
              <a:rPr lang="en-US" dirty="0" err="1"/>
              <a:t>prs</a:t>
            </a:r>
            <a:r>
              <a:rPr lang="en-US" dirty="0"/>
              <a:t> on DE Suite (</a:t>
            </a:r>
            <a:r>
              <a:rPr lang="en-US" dirty="0" err="1"/>
              <a:t>april</a:t>
            </a:r>
            <a:r>
              <a:rPr lang="en-US" dirty="0"/>
              <a:t> last week)</a:t>
            </a:r>
          </a:p>
          <a:p>
            <a:pPr lvl="1"/>
            <a:r>
              <a:rPr lang="en-US" dirty="0"/>
              <a:t>A first try to </a:t>
            </a:r>
            <a:r>
              <a:rPr lang="en-US" i="1" dirty="0"/>
              <a:t>"maintain" </a:t>
            </a:r>
            <a:r>
              <a:rPr lang="en-US" dirty="0"/>
              <a:t>it. </a:t>
            </a:r>
            <a:br>
              <a:rPr lang="en-US" dirty="0"/>
            </a:br>
            <a:r>
              <a:rPr lang="en-US" dirty="0"/>
              <a:t>The last nightly is 0410, since culprit finder could not find the CL’s I’ve developed an script to make a </a:t>
            </a:r>
            <a:r>
              <a:rPr lang="en-US" dirty="0" err="1"/>
              <a:t>propts</a:t>
            </a:r>
            <a:r>
              <a:rPr lang="en-US" dirty="0"/>
              <a:t> to make a run with that old CL’s. (took some methods from </a:t>
            </a:r>
            <a:r>
              <a:rPr lang="en-US" dirty="0" err="1"/>
              <a:t>culprit_finder</a:t>
            </a:r>
            <a:r>
              <a:rPr lang="en-US" dirty="0"/>
              <a:t>)</a:t>
            </a:r>
            <a:br>
              <a:rPr lang="en-US" dirty="0"/>
            </a:br>
            <a:r>
              <a:rPr lang="en-US" dirty="0">
                <a:solidFill>
                  <a:schemeClr val="accent2"/>
                </a:solidFill>
                <a:latin typeface="Consolas" panose="020B0609020204030204" pitchFamily="49" charset="0"/>
              </a:rPr>
              <a:t>/</a:t>
            </a:r>
            <a:r>
              <a:rPr lang="en-US" dirty="0" err="1">
                <a:solidFill>
                  <a:schemeClr val="accent2"/>
                </a:solidFill>
                <a:latin typeface="Consolas" panose="020B0609020204030204" pitchFamily="49" charset="0"/>
              </a:rPr>
              <a:t>slowfs</a:t>
            </a:r>
            <a:r>
              <a:rPr lang="en-US" dirty="0">
                <a:solidFill>
                  <a:schemeClr val="accent2"/>
                </a:solidFill>
                <a:latin typeface="Consolas" panose="020B0609020204030204" pitchFamily="49" charset="0"/>
              </a:rPr>
              <a:t>/dcopt105/</a:t>
            </a:r>
            <a:r>
              <a:rPr lang="en-US" dirty="0" err="1">
                <a:solidFill>
                  <a:schemeClr val="accent2"/>
                </a:solidFill>
                <a:latin typeface="Consolas" panose="020B0609020204030204" pitchFamily="49" charset="0"/>
              </a:rPr>
              <a:t>vasquez</a:t>
            </a:r>
            <a:r>
              <a:rPr lang="en-US" dirty="0">
                <a:solidFill>
                  <a:schemeClr val="accent2"/>
                </a:solidFill>
                <a:latin typeface="Consolas" panose="020B0609020204030204" pitchFamily="49" charset="0"/>
              </a:rPr>
              <a:t>/</a:t>
            </a:r>
            <a:r>
              <a:rPr lang="en-US" dirty="0" err="1">
                <a:solidFill>
                  <a:schemeClr val="accent2"/>
                </a:solidFill>
                <a:latin typeface="Consolas" panose="020B0609020204030204" pitchFamily="49" charset="0"/>
              </a:rPr>
              <a:t>utils</a:t>
            </a:r>
            <a:r>
              <a:rPr lang="en-US" dirty="0">
                <a:solidFill>
                  <a:schemeClr val="accent2"/>
                </a:solidFill>
                <a:latin typeface="Consolas" panose="020B0609020204030204" pitchFamily="49" charset="0"/>
              </a:rPr>
              <a:t>/</a:t>
            </a:r>
            <a:r>
              <a:rPr lang="en-US" dirty="0" err="1">
                <a:solidFill>
                  <a:schemeClr val="accent2"/>
                </a:solidFill>
                <a:latin typeface="Consolas" panose="020B0609020204030204" pitchFamily="49" charset="0"/>
              </a:rPr>
              <a:t>proptsMaker</a:t>
            </a:r>
            <a:r>
              <a:rPr lang="en-US" dirty="0">
                <a:solidFill>
                  <a:schemeClr val="accent2"/>
                </a:solidFill>
                <a:latin typeface="Consolas" panose="020B0609020204030204" pitchFamily="49" charset="0"/>
              </a:rPr>
              <a:t>/</a:t>
            </a:r>
            <a:br>
              <a:rPr lang="en-US" dirty="0">
                <a:solidFill>
                  <a:schemeClr val="accent2"/>
                </a:solidFill>
                <a:latin typeface="Consolas" panose="020B0609020204030204" pitchFamily="49" charset="0"/>
              </a:rPr>
            </a:br>
            <a:r>
              <a:rPr lang="en-US" dirty="0">
                <a:latin typeface="Consolas" panose="020B0609020204030204" pitchFamily="49" charset="0"/>
              </a:rPr>
              <a:t>…it works.</a:t>
            </a:r>
          </a:p>
          <a:p>
            <a:endParaRPr lang="en-US" dirty="0">
              <a:latin typeface="Consolas" panose="020B0609020204030204" pitchFamily="49" charset="0"/>
            </a:endParaRPr>
          </a:p>
        </p:txBody>
      </p:sp>
      <p:pic>
        <p:nvPicPr>
          <p:cNvPr id="5" name="Picture 4"/>
          <p:cNvPicPr>
            <a:picLocks noChangeAspect="1"/>
          </p:cNvPicPr>
          <p:nvPr/>
        </p:nvPicPr>
        <p:blipFill rotWithShape="1">
          <a:blip r:embed="rId2"/>
          <a:srcRect l="19096" t="8859" r="36940" b="69738"/>
          <a:stretch/>
        </p:blipFill>
        <p:spPr>
          <a:xfrm>
            <a:off x="1334503" y="3525253"/>
            <a:ext cx="9522994" cy="2607869"/>
          </a:xfrm>
          <a:prstGeom prst="rect">
            <a:avLst/>
          </a:prstGeom>
        </p:spPr>
      </p:pic>
    </p:spTree>
    <p:extLst>
      <p:ext uri="{BB962C8B-B14F-4D97-AF65-F5344CB8AC3E}">
        <p14:creationId xmlns:p14="http://schemas.microsoft.com/office/powerpoint/2010/main" val="652949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Synopsys</a:t>
            </a:r>
          </a:p>
        </p:txBody>
      </p:sp>
      <p:sp>
        <p:nvSpPr>
          <p:cNvPr id="3" name="Content Placeholder 2"/>
          <p:cNvSpPr>
            <a:spLocks noGrp="1"/>
          </p:cNvSpPr>
          <p:nvPr>
            <p:ph idx="1"/>
          </p:nvPr>
        </p:nvSpPr>
        <p:spPr/>
        <p:txBody>
          <a:bodyPr/>
          <a:lstStyle/>
          <a:p>
            <a:r>
              <a:rPr lang="en-US" dirty="0"/>
              <a:t>Working on maintain N-SP </a:t>
            </a:r>
            <a:r>
              <a:rPr lang="en-US" b="1" dirty="0">
                <a:solidFill>
                  <a:schemeClr val="accent3"/>
                </a:solidFill>
              </a:rPr>
              <a:t>DC_ICC2 </a:t>
            </a:r>
            <a:r>
              <a:rPr lang="en-US" dirty="0"/>
              <a:t>and </a:t>
            </a:r>
            <a:r>
              <a:rPr lang="en-US" b="1" dirty="0">
                <a:solidFill>
                  <a:schemeClr val="accent2"/>
                </a:solidFill>
              </a:rPr>
              <a:t>Primary</a:t>
            </a:r>
            <a:endParaRPr lang="en-US" dirty="0"/>
          </a:p>
          <a:p>
            <a:pPr lvl="1"/>
            <a:r>
              <a:rPr lang="en-US" dirty="0"/>
              <a:t>Gathering experience on </a:t>
            </a:r>
            <a:r>
              <a:rPr lang="en-US" dirty="0" err="1"/>
              <a:t>QoR</a:t>
            </a:r>
            <a:r>
              <a:rPr lang="en-US" dirty="0"/>
              <a:t> tracking.</a:t>
            </a:r>
          </a:p>
          <a:p>
            <a:pPr lvl="1"/>
            <a:r>
              <a:rPr lang="en-US" dirty="0"/>
              <a:t>Culprit Runs and STAR making and tracking, extra runs (Already 1)</a:t>
            </a:r>
          </a:p>
          <a:p>
            <a:pPr lvl="1"/>
            <a:r>
              <a:rPr lang="en-US" dirty="0"/>
              <a:t>Deal with issues related to testing infrastructure. (Reruns, disk space, fake fails, real fails, my fails…)</a:t>
            </a:r>
          </a:p>
          <a:p>
            <a:r>
              <a:rPr lang="en-US" dirty="0"/>
              <a:t>Hanssel Buddy</a:t>
            </a:r>
          </a:p>
          <a:p>
            <a:pPr lvl="1"/>
            <a:r>
              <a:rPr lang="en-US" dirty="0"/>
              <a:t>Collaborating in </a:t>
            </a:r>
            <a:r>
              <a:rPr lang="en-US" dirty="0" err="1"/>
              <a:t>QoR</a:t>
            </a:r>
            <a:r>
              <a:rPr lang="en-US" dirty="0"/>
              <a:t> tracking automation development.</a:t>
            </a:r>
            <a:br>
              <a:rPr lang="en-US" dirty="0"/>
            </a:br>
            <a:endParaRPr lang="en-US" dirty="0"/>
          </a:p>
          <a:p>
            <a:pPr marL="0" indent="0">
              <a:buNone/>
            </a:pPr>
            <a:r>
              <a:rPr lang="en-US" b="1" dirty="0"/>
              <a:t>Short term ideas</a:t>
            </a:r>
          </a:p>
          <a:p>
            <a:r>
              <a:rPr lang="en-US" dirty="0"/>
              <a:t>To automate the </a:t>
            </a:r>
            <a:r>
              <a:rPr lang="en-US" dirty="0" err="1"/>
              <a:t>QoR</a:t>
            </a:r>
            <a:r>
              <a:rPr lang="en-US" dirty="0"/>
              <a:t> metrics acquisition (almost done by Hanssel) and apply some Data Analysis (i.e. </a:t>
            </a:r>
            <a:r>
              <a:rPr lang="en-US" dirty="0" err="1"/>
              <a:t>Ouliers</a:t>
            </a:r>
            <a:r>
              <a:rPr lang="en-US" dirty="0"/>
              <a:t> and anomalies detection, prediction, etc.)</a:t>
            </a:r>
          </a:p>
          <a:p>
            <a:r>
              <a:rPr lang="en-US" dirty="0"/>
              <a:t>Product Validation Development Group: Allocate some time weekly to develop new ideas and tooling with a few partners.</a:t>
            </a:r>
          </a:p>
        </p:txBody>
      </p:sp>
    </p:spTree>
    <p:extLst>
      <p:ext uri="{BB962C8B-B14F-4D97-AF65-F5344CB8AC3E}">
        <p14:creationId xmlns:p14="http://schemas.microsoft.com/office/powerpoint/2010/main" val="12291216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YNOPSYS-SHAPE" val="Y"/>
</p:tagLst>
</file>

<file path=ppt/tags/tag10.xml><?xml version="1.0" encoding="utf-8"?>
<p:tagLst xmlns:a="http://schemas.openxmlformats.org/drawingml/2006/main" xmlns:r="http://schemas.openxmlformats.org/officeDocument/2006/relationships" xmlns:p="http://schemas.openxmlformats.org/presentationml/2006/main">
  <p:tag name="SYNOPSYS-SHAPE" val="Y"/>
</p:tagLst>
</file>

<file path=ppt/tags/tag11.xml><?xml version="1.0" encoding="utf-8"?>
<p:tagLst xmlns:a="http://schemas.openxmlformats.org/drawingml/2006/main" xmlns:r="http://schemas.openxmlformats.org/officeDocument/2006/relationships" xmlns:p="http://schemas.openxmlformats.org/presentationml/2006/main">
  <p:tag name="SYNOPSYS-SHAPE" val="Y"/>
</p:tagLst>
</file>

<file path=ppt/tags/tag12.xml><?xml version="1.0" encoding="utf-8"?>
<p:tagLst xmlns:a="http://schemas.openxmlformats.org/drawingml/2006/main" xmlns:r="http://schemas.openxmlformats.org/officeDocument/2006/relationships" xmlns:p="http://schemas.openxmlformats.org/presentationml/2006/main">
  <p:tag name="SYNOPSYS-SHAPE" val="Y"/>
</p:tagLst>
</file>

<file path=ppt/tags/tag13.xml><?xml version="1.0" encoding="utf-8"?>
<p:tagLst xmlns:a="http://schemas.openxmlformats.org/drawingml/2006/main" xmlns:r="http://schemas.openxmlformats.org/officeDocument/2006/relationships" xmlns:p="http://schemas.openxmlformats.org/presentationml/2006/main">
  <p:tag name="SYNOPSYS-SHAPE" val="Y"/>
</p:tagLst>
</file>

<file path=ppt/tags/tag14.xml><?xml version="1.0" encoding="utf-8"?>
<p:tagLst xmlns:a="http://schemas.openxmlformats.org/drawingml/2006/main" xmlns:r="http://schemas.openxmlformats.org/officeDocument/2006/relationships" xmlns:p="http://schemas.openxmlformats.org/presentationml/2006/main">
  <p:tag name="SYNOPSYS-SHAPE" val="Y"/>
</p:tagLst>
</file>

<file path=ppt/tags/tag15.xml><?xml version="1.0" encoding="utf-8"?>
<p:tagLst xmlns:a="http://schemas.openxmlformats.org/drawingml/2006/main" xmlns:r="http://schemas.openxmlformats.org/officeDocument/2006/relationships" xmlns:p="http://schemas.openxmlformats.org/presentationml/2006/main">
  <p:tag name="SYNOPSYS-SHAPE" val="Y"/>
</p:tagLst>
</file>

<file path=ppt/tags/tag16.xml><?xml version="1.0" encoding="utf-8"?>
<p:tagLst xmlns:a="http://schemas.openxmlformats.org/drawingml/2006/main" xmlns:r="http://schemas.openxmlformats.org/officeDocument/2006/relationships" xmlns:p="http://schemas.openxmlformats.org/presentationml/2006/main">
  <p:tag name="SYNOPSYS-SHAPE" val="Y"/>
</p:tagLst>
</file>

<file path=ppt/tags/tag17.xml><?xml version="1.0" encoding="utf-8"?>
<p:tagLst xmlns:a="http://schemas.openxmlformats.org/drawingml/2006/main" xmlns:r="http://schemas.openxmlformats.org/officeDocument/2006/relationships" xmlns:p="http://schemas.openxmlformats.org/presentationml/2006/main">
  <p:tag name="SYNOPSYS-SHAPE" val="Y"/>
</p:tagLst>
</file>

<file path=ppt/tags/tag18.xml><?xml version="1.0" encoding="utf-8"?>
<p:tagLst xmlns:a="http://schemas.openxmlformats.org/drawingml/2006/main" xmlns:r="http://schemas.openxmlformats.org/officeDocument/2006/relationships" xmlns:p="http://schemas.openxmlformats.org/presentationml/2006/main">
  <p:tag name="SYNOPSYS-SHAPE" val="Y"/>
</p:tagLst>
</file>

<file path=ppt/tags/tag19.xml><?xml version="1.0" encoding="utf-8"?>
<p:tagLst xmlns:a="http://schemas.openxmlformats.org/drawingml/2006/main" xmlns:r="http://schemas.openxmlformats.org/officeDocument/2006/relationships" xmlns:p="http://schemas.openxmlformats.org/presentationml/2006/main">
  <p:tag name="SYNOPSYS-SHAPE" val="Y"/>
</p:tagLst>
</file>

<file path=ppt/tags/tag2.xml><?xml version="1.0" encoding="utf-8"?>
<p:tagLst xmlns:a="http://schemas.openxmlformats.org/drawingml/2006/main" xmlns:r="http://schemas.openxmlformats.org/officeDocument/2006/relationships" xmlns:p="http://schemas.openxmlformats.org/presentationml/2006/main">
  <p:tag name="SYNOPSYS-SHAPE" val="Y"/>
</p:tagLst>
</file>

<file path=ppt/tags/tag20.xml><?xml version="1.0" encoding="utf-8"?>
<p:tagLst xmlns:a="http://schemas.openxmlformats.org/drawingml/2006/main" xmlns:r="http://schemas.openxmlformats.org/officeDocument/2006/relationships" xmlns:p="http://schemas.openxmlformats.org/presentationml/2006/main">
  <p:tag name="SYNOPSYS-SHAPE" val="Y"/>
</p:tagLst>
</file>

<file path=ppt/tags/tag21.xml><?xml version="1.0" encoding="utf-8"?>
<p:tagLst xmlns:a="http://schemas.openxmlformats.org/drawingml/2006/main" xmlns:r="http://schemas.openxmlformats.org/officeDocument/2006/relationships" xmlns:p="http://schemas.openxmlformats.org/presentationml/2006/main">
  <p:tag name="SYNOPSYS-SHAPE" val="Y"/>
</p:tagLst>
</file>

<file path=ppt/tags/tag22.xml><?xml version="1.0" encoding="utf-8"?>
<p:tagLst xmlns:a="http://schemas.openxmlformats.org/drawingml/2006/main" xmlns:r="http://schemas.openxmlformats.org/officeDocument/2006/relationships" xmlns:p="http://schemas.openxmlformats.org/presentationml/2006/main">
  <p:tag name="SYNOPSYS-SHAPE" val="Y"/>
</p:tagLst>
</file>

<file path=ppt/tags/tag23.xml><?xml version="1.0" encoding="utf-8"?>
<p:tagLst xmlns:a="http://schemas.openxmlformats.org/drawingml/2006/main" xmlns:r="http://schemas.openxmlformats.org/officeDocument/2006/relationships" xmlns:p="http://schemas.openxmlformats.org/presentationml/2006/main">
  <p:tag name="SYNOPSYS-SHAPE" val="Y"/>
</p:tagLst>
</file>

<file path=ppt/tags/tag24.xml><?xml version="1.0" encoding="utf-8"?>
<p:tagLst xmlns:a="http://schemas.openxmlformats.org/drawingml/2006/main" xmlns:r="http://schemas.openxmlformats.org/officeDocument/2006/relationships" xmlns:p="http://schemas.openxmlformats.org/presentationml/2006/main">
  <p:tag name="SYNOPSYS-SHAPE" val="Y"/>
</p:tagLst>
</file>

<file path=ppt/tags/tag25.xml><?xml version="1.0" encoding="utf-8"?>
<p:tagLst xmlns:a="http://schemas.openxmlformats.org/drawingml/2006/main" xmlns:r="http://schemas.openxmlformats.org/officeDocument/2006/relationships" xmlns:p="http://schemas.openxmlformats.org/presentationml/2006/main">
  <p:tag name="SYNOPSYS-SHAPE" val="Y"/>
</p:tagLst>
</file>

<file path=ppt/tags/tag26.xml><?xml version="1.0" encoding="utf-8"?>
<p:tagLst xmlns:a="http://schemas.openxmlformats.org/drawingml/2006/main" xmlns:r="http://schemas.openxmlformats.org/officeDocument/2006/relationships" xmlns:p="http://schemas.openxmlformats.org/presentationml/2006/main">
  <p:tag name="SYNOPSYS-SHAPE" val="Y"/>
</p:tagLst>
</file>

<file path=ppt/tags/tag27.xml><?xml version="1.0" encoding="utf-8"?>
<p:tagLst xmlns:a="http://schemas.openxmlformats.org/drawingml/2006/main" xmlns:r="http://schemas.openxmlformats.org/officeDocument/2006/relationships" xmlns:p="http://schemas.openxmlformats.org/presentationml/2006/main">
  <p:tag name="SYNOPSYS-SHAPE" val="Y"/>
</p:tagLst>
</file>

<file path=ppt/tags/tag28.xml><?xml version="1.0" encoding="utf-8"?>
<p:tagLst xmlns:a="http://schemas.openxmlformats.org/drawingml/2006/main" xmlns:r="http://schemas.openxmlformats.org/officeDocument/2006/relationships" xmlns:p="http://schemas.openxmlformats.org/presentationml/2006/main">
  <p:tag name="SYNOPSYS-SHAPE" val="Y"/>
</p:tagLst>
</file>

<file path=ppt/tags/tag29.xml><?xml version="1.0" encoding="utf-8"?>
<p:tagLst xmlns:a="http://schemas.openxmlformats.org/drawingml/2006/main" xmlns:r="http://schemas.openxmlformats.org/officeDocument/2006/relationships" xmlns:p="http://schemas.openxmlformats.org/presentationml/2006/main">
  <p:tag name="SYNOPSYS-SHAPE" val="Y"/>
</p:tagLst>
</file>

<file path=ppt/tags/tag3.xml><?xml version="1.0" encoding="utf-8"?>
<p:tagLst xmlns:a="http://schemas.openxmlformats.org/drawingml/2006/main" xmlns:r="http://schemas.openxmlformats.org/officeDocument/2006/relationships" xmlns:p="http://schemas.openxmlformats.org/presentationml/2006/main">
  <p:tag name="SYNOPSYS-SHAPE" val="Y"/>
</p:tagLst>
</file>

<file path=ppt/tags/tag30.xml><?xml version="1.0" encoding="utf-8"?>
<p:tagLst xmlns:a="http://schemas.openxmlformats.org/drawingml/2006/main" xmlns:r="http://schemas.openxmlformats.org/officeDocument/2006/relationships" xmlns:p="http://schemas.openxmlformats.org/presentationml/2006/main">
  <p:tag name="SYNOPSYS-SHAPE" val="Y"/>
</p:tagLst>
</file>

<file path=ppt/tags/tag31.xml><?xml version="1.0" encoding="utf-8"?>
<p:tagLst xmlns:a="http://schemas.openxmlformats.org/drawingml/2006/main" xmlns:r="http://schemas.openxmlformats.org/officeDocument/2006/relationships" xmlns:p="http://schemas.openxmlformats.org/presentationml/2006/main">
  <p:tag name="SYNOPSYS-SHAPE" val="Y"/>
</p:tagLst>
</file>

<file path=ppt/tags/tag32.xml><?xml version="1.0" encoding="utf-8"?>
<p:tagLst xmlns:a="http://schemas.openxmlformats.org/drawingml/2006/main" xmlns:r="http://schemas.openxmlformats.org/officeDocument/2006/relationships" xmlns:p="http://schemas.openxmlformats.org/presentationml/2006/main">
  <p:tag name="SYNOPSYS-SHAPE" val="Y"/>
</p:tagLst>
</file>

<file path=ppt/tags/tag33.xml><?xml version="1.0" encoding="utf-8"?>
<p:tagLst xmlns:a="http://schemas.openxmlformats.org/drawingml/2006/main" xmlns:r="http://schemas.openxmlformats.org/officeDocument/2006/relationships" xmlns:p="http://schemas.openxmlformats.org/presentationml/2006/main">
  <p:tag name="SYNOPSYS-SHAPE" val="Y"/>
</p:tagLst>
</file>

<file path=ppt/tags/tag34.xml><?xml version="1.0" encoding="utf-8"?>
<p:tagLst xmlns:a="http://schemas.openxmlformats.org/drawingml/2006/main" xmlns:r="http://schemas.openxmlformats.org/officeDocument/2006/relationships" xmlns:p="http://schemas.openxmlformats.org/presentationml/2006/main">
  <p:tag name="SYNOPSYS-SHAPE" val="Y"/>
</p:tagLst>
</file>

<file path=ppt/tags/tag35.xml><?xml version="1.0" encoding="utf-8"?>
<p:tagLst xmlns:a="http://schemas.openxmlformats.org/drawingml/2006/main" xmlns:r="http://schemas.openxmlformats.org/officeDocument/2006/relationships" xmlns:p="http://schemas.openxmlformats.org/presentationml/2006/main">
  <p:tag name="SYNOPSYS-SHAPE" val="Y"/>
</p:tagLst>
</file>

<file path=ppt/tags/tag36.xml><?xml version="1.0" encoding="utf-8"?>
<p:tagLst xmlns:a="http://schemas.openxmlformats.org/drawingml/2006/main" xmlns:r="http://schemas.openxmlformats.org/officeDocument/2006/relationships" xmlns:p="http://schemas.openxmlformats.org/presentationml/2006/main">
  <p:tag name="SYNOPSYS-SHAPE" val="Y"/>
</p:tagLst>
</file>

<file path=ppt/tags/tag37.xml><?xml version="1.0" encoding="utf-8"?>
<p:tagLst xmlns:a="http://schemas.openxmlformats.org/drawingml/2006/main" xmlns:r="http://schemas.openxmlformats.org/officeDocument/2006/relationships" xmlns:p="http://schemas.openxmlformats.org/presentationml/2006/main">
  <p:tag name="SYNOPSYS-SHAPE" val="Y"/>
</p:tagLst>
</file>

<file path=ppt/tags/tag38.xml><?xml version="1.0" encoding="utf-8"?>
<p:tagLst xmlns:a="http://schemas.openxmlformats.org/drawingml/2006/main" xmlns:r="http://schemas.openxmlformats.org/officeDocument/2006/relationships" xmlns:p="http://schemas.openxmlformats.org/presentationml/2006/main">
  <p:tag name="SYNOPSYS-SHAPE" val="Y"/>
</p:tagLst>
</file>

<file path=ppt/tags/tag39.xml><?xml version="1.0" encoding="utf-8"?>
<p:tagLst xmlns:a="http://schemas.openxmlformats.org/drawingml/2006/main" xmlns:r="http://schemas.openxmlformats.org/officeDocument/2006/relationships" xmlns:p="http://schemas.openxmlformats.org/presentationml/2006/main">
  <p:tag name="SYNOPSYS-SHAPE" val="Y"/>
</p:tagLst>
</file>

<file path=ppt/tags/tag4.xml><?xml version="1.0" encoding="utf-8"?>
<p:tagLst xmlns:a="http://schemas.openxmlformats.org/drawingml/2006/main" xmlns:r="http://schemas.openxmlformats.org/officeDocument/2006/relationships" xmlns:p="http://schemas.openxmlformats.org/presentationml/2006/main">
  <p:tag name="SYNOPSYS-SHAPE" val="Y"/>
</p:tagLst>
</file>

<file path=ppt/tags/tag40.xml><?xml version="1.0" encoding="utf-8"?>
<p:tagLst xmlns:a="http://schemas.openxmlformats.org/drawingml/2006/main" xmlns:r="http://schemas.openxmlformats.org/officeDocument/2006/relationships" xmlns:p="http://schemas.openxmlformats.org/presentationml/2006/main">
  <p:tag name="SYNOPSYS-SHAPE" val="Y"/>
</p:tagLst>
</file>

<file path=ppt/tags/tag41.xml><?xml version="1.0" encoding="utf-8"?>
<p:tagLst xmlns:a="http://schemas.openxmlformats.org/drawingml/2006/main" xmlns:r="http://schemas.openxmlformats.org/officeDocument/2006/relationships" xmlns:p="http://schemas.openxmlformats.org/presentationml/2006/main">
  <p:tag name="SYNOPSYS-SHAPE" val="Y"/>
</p:tagLst>
</file>

<file path=ppt/tags/tag42.xml><?xml version="1.0" encoding="utf-8"?>
<p:tagLst xmlns:a="http://schemas.openxmlformats.org/drawingml/2006/main" xmlns:r="http://schemas.openxmlformats.org/officeDocument/2006/relationships" xmlns:p="http://schemas.openxmlformats.org/presentationml/2006/main">
  <p:tag name="SYNOPSYS-SHAPE" val="Y"/>
</p:tagLst>
</file>

<file path=ppt/tags/tag43.xml><?xml version="1.0" encoding="utf-8"?>
<p:tagLst xmlns:a="http://schemas.openxmlformats.org/drawingml/2006/main" xmlns:r="http://schemas.openxmlformats.org/officeDocument/2006/relationships" xmlns:p="http://schemas.openxmlformats.org/presentationml/2006/main">
  <p:tag name="SYNOPSYS-SHAPE" val="Y"/>
</p:tagLst>
</file>

<file path=ppt/tags/tag44.xml><?xml version="1.0" encoding="utf-8"?>
<p:tagLst xmlns:a="http://schemas.openxmlformats.org/drawingml/2006/main" xmlns:r="http://schemas.openxmlformats.org/officeDocument/2006/relationships" xmlns:p="http://schemas.openxmlformats.org/presentationml/2006/main">
  <p:tag name="SYNOPSYS-SHAPE" val="Y"/>
</p:tagLst>
</file>

<file path=ppt/tags/tag45.xml><?xml version="1.0" encoding="utf-8"?>
<p:tagLst xmlns:a="http://schemas.openxmlformats.org/drawingml/2006/main" xmlns:r="http://schemas.openxmlformats.org/officeDocument/2006/relationships" xmlns:p="http://schemas.openxmlformats.org/presentationml/2006/main">
  <p:tag name="SYNOPSYS-SHAPE" val="Y"/>
</p:tagLst>
</file>

<file path=ppt/tags/tag46.xml><?xml version="1.0" encoding="utf-8"?>
<p:tagLst xmlns:a="http://schemas.openxmlformats.org/drawingml/2006/main" xmlns:r="http://schemas.openxmlformats.org/officeDocument/2006/relationships" xmlns:p="http://schemas.openxmlformats.org/presentationml/2006/main">
  <p:tag name="SYNOPSYS-SHAPE" val="Y"/>
</p:tagLst>
</file>

<file path=ppt/tags/tag47.xml><?xml version="1.0" encoding="utf-8"?>
<p:tagLst xmlns:a="http://schemas.openxmlformats.org/drawingml/2006/main" xmlns:r="http://schemas.openxmlformats.org/officeDocument/2006/relationships" xmlns:p="http://schemas.openxmlformats.org/presentationml/2006/main">
  <p:tag name="SYNOPSYS-SHAPE" val="Y"/>
</p:tagLst>
</file>

<file path=ppt/tags/tag48.xml><?xml version="1.0" encoding="utf-8"?>
<p:tagLst xmlns:a="http://schemas.openxmlformats.org/drawingml/2006/main" xmlns:r="http://schemas.openxmlformats.org/officeDocument/2006/relationships" xmlns:p="http://schemas.openxmlformats.org/presentationml/2006/main">
  <p:tag name="SYNOPSYS-SHAPE" val="Y"/>
</p:tagLst>
</file>

<file path=ppt/tags/tag49.xml><?xml version="1.0" encoding="utf-8"?>
<p:tagLst xmlns:a="http://schemas.openxmlformats.org/drawingml/2006/main" xmlns:r="http://schemas.openxmlformats.org/officeDocument/2006/relationships" xmlns:p="http://schemas.openxmlformats.org/presentationml/2006/main">
  <p:tag name="SYNOPSYS-SHAPE" val="Y"/>
</p:tagLst>
</file>

<file path=ppt/tags/tag5.xml><?xml version="1.0" encoding="utf-8"?>
<p:tagLst xmlns:a="http://schemas.openxmlformats.org/drawingml/2006/main" xmlns:r="http://schemas.openxmlformats.org/officeDocument/2006/relationships" xmlns:p="http://schemas.openxmlformats.org/presentationml/2006/main">
  <p:tag name="SYNOPSYS-SHAPE" val="Y"/>
</p:tagLst>
</file>

<file path=ppt/tags/tag50.xml><?xml version="1.0" encoding="utf-8"?>
<p:tagLst xmlns:a="http://schemas.openxmlformats.org/drawingml/2006/main" xmlns:r="http://schemas.openxmlformats.org/officeDocument/2006/relationships" xmlns:p="http://schemas.openxmlformats.org/presentationml/2006/main">
  <p:tag name="SYNOPSYS-SHAPE" val="Y"/>
</p:tagLst>
</file>

<file path=ppt/tags/tag51.xml><?xml version="1.0" encoding="utf-8"?>
<p:tagLst xmlns:a="http://schemas.openxmlformats.org/drawingml/2006/main" xmlns:r="http://schemas.openxmlformats.org/officeDocument/2006/relationships" xmlns:p="http://schemas.openxmlformats.org/presentationml/2006/main">
  <p:tag name="SYNOPSYS-SHAPE" val="Y"/>
</p:tagLst>
</file>

<file path=ppt/tags/tag52.xml><?xml version="1.0" encoding="utf-8"?>
<p:tagLst xmlns:a="http://schemas.openxmlformats.org/drawingml/2006/main" xmlns:r="http://schemas.openxmlformats.org/officeDocument/2006/relationships" xmlns:p="http://schemas.openxmlformats.org/presentationml/2006/main">
  <p:tag name="SYNOPSYS-SHAPE" val="Y"/>
</p:tagLst>
</file>

<file path=ppt/tags/tag53.xml><?xml version="1.0" encoding="utf-8"?>
<p:tagLst xmlns:a="http://schemas.openxmlformats.org/drawingml/2006/main" xmlns:r="http://schemas.openxmlformats.org/officeDocument/2006/relationships" xmlns:p="http://schemas.openxmlformats.org/presentationml/2006/main">
  <p:tag name="SYNOPSYS-SHAPE" val="Y"/>
</p:tagLst>
</file>

<file path=ppt/tags/tag54.xml><?xml version="1.0" encoding="utf-8"?>
<p:tagLst xmlns:a="http://schemas.openxmlformats.org/drawingml/2006/main" xmlns:r="http://schemas.openxmlformats.org/officeDocument/2006/relationships" xmlns:p="http://schemas.openxmlformats.org/presentationml/2006/main">
  <p:tag name="SYNOPSYS-SHAPE" val="Y"/>
</p:tagLst>
</file>

<file path=ppt/tags/tag55.xml><?xml version="1.0" encoding="utf-8"?>
<p:tagLst xmlns:a="http://schemas.openxmlformats.org/drawingml/2006/main" xmlns:r="http://schemas.openxmlformats.org/officeDocument/2006/relationships" xmlns:p="http://schemas.openxmlformats.org/presentationml/2006/main">
  <p:tag name="SYNOPSYS-SHAPE" val="Y"/>
</p:tagLst>
</file>

<file path=ppt/tags/tag56.xml><?xml version="1.0" encoding="utf-8"?>
<p:tagLst xmlns:a="http://schemas.openxmlformats.org/drawingml/2006/main" xmlns:r="http://schemas.openxmlformats.org/officeDocument/2006/relationships" xmlns:p="http://schemas.openxmlformats.org/presentationml/2006/main">
  <p:tag name="SYNOPSYS-SHAPE" val="Y"/>
</p:tagLst>
</file>

<file path=ppt/tags/tag57.xml><?xml version="1.0" encoding="utf-8"?>
<p:tagLst xmlns:a="http://schemas.openxmlformats.org/drawingml/2006/main" xmlns:r="http://schemas.openxmlformats.org/officeDocument/2006/relationships" xmlns:p="http://schemas.openxmlformats.org/presentationml/2006/main">
  <p:tag name="SYNOPSYS-SHAPE" val="Y"/>
</p:tagLst>
</file>

<file path=ppt/tags/tag58.xml><?xml version="1.0" encoding="utf-8"?>
<p:tagLst xmlns:a="http://schemas.openxmlformats.org/drawingml/2006/main" xmlns:r="http://schemas.openxmlformats.org/officeDocument/2006/relationships" xmlns:p="http://schemas.openxmlformats.org/presentationml/2006/main">
  <p:tag name="SYNOPSYS-SHAPE" val="Y"/>
</p:tagLst>
</file>

<file path=ppt/tags/tag59.xml><?xml version="1.0" encoding="utf-8"?>
<p:tagLst xmlns:a="http://schemas.openxmlformats.org/drawingml/2006/main" xmlns:r="http://schemas.openxmlformats.org/officeDocument/2006/relationships" xmlns:p="http://schemas.openxmlformats.org/presentationml/2006/main">
  <p:tag name="SYNOPSYS-SHAPE" val="Y"/>
</p:tagLst>
</file>

<file path=ppt/tags/tag6.xml><?xml version="1.0" encoding="utf-8"?>
<p:tagLst xmlns:a="http://schemas.openxmlformats.org/drawingml/2006/main" xmlns:r="http://schemas.openxmlformats.org/officeDocument/2006/relationships" xmlns:p="http://schemas.openxmlformats.org/presentationml/2006/main">
  <p:tag name="SYNOPSYS-TEMPLATE-001" val="12/13/2015 5:23:58 PM"/>
  <p:tag name="SYNOPSYS-SHAPE" val="Y"/>
</p:tagLst>
</file>

<file path=ppt/tags/tag60.xml><?xml version="1.0" encoding="utf-8"?>
<p:tagLst xmlns:a="http://schemas.openxmlformats.org/drawingml/2006/main" xmlns:r="http://schemas.openxmlformats.org/officeDocument/2006/relationships" xmlns:p="http://schemas.openxmlformats.org/presentationml/2006/main">
  <p:tag name="SYNOPSYS-SHAPE" val="Y"/>
</p:tagLst>
</file>

<file path=ppt/tags/tag61.xml><?xml version="1.0" encoding="utf-8"?>
<p:tagLst xmlns:a="http://schemas.openxmlformats.org/drawingml/2006/main" xmlns:r="http://schemas.openxmlformats.org/officeDocument/2006/relationships" xmlns:p="http://schemas.openxmlformats.org/presentationml/2006/main">
  <p:tag name="SYNOPSYS-SHAPE" val="Y"/>
</p:tagLst>
</file>

<file path=ppt/tags/tag62.xml><?xml version="1.0" encoding="utf-8"?>
<p:tagLst xmlns:a="http://schemas.openxmlformats.org/drawingml/2006/main" xmlns:r="http://schemas.openxmlformats.org/officeDocument/2006/relationships" xmlns:p="http://schemas.openxmlformats.org/presentationml/2006/main">
  <p:tag name="SYNOPSYS-SHAPE" val="Y"/>
</p:tagLst>
</file>

<file path=ppt/tags/tag63.xml><?xml version="1.0" encoding="utf-8"?>
<p:tagLst xmlns:a="http://schemas.openxmlformats.org/drawingml/2006/main" xmlns:r="http://schemas.openxmlformats.org/officeDocument/2006/relationships" xmlns:p="http://schemas.openxmlformats.org/presentationml/2006/main">
  <p:tag name="SYNOPSYS-SHAPE" val="Y"/>
</p:tagLst>
</file>

<file path=ppt/tags/tag64.xml><?xml version="1.0" encoding="utf-8"?>
<p:tagLst xmlns:a="http://schemas.openxmlformats.org/drawingml/2006/main" xmlns:r="http://schemas.openxmlformats.org/officeDocument/2006/relationships" xmlns:p="http://schemas.openxmlformats.org/presentationml/2006/main">
  <p:tag name="SYNOPSYS-SHAPE" val="Y"/>
</p:tagLst>
</file>

<file path=ppt/tags/tag65.xml><?xml version="1.0" encoding="utf-8"?>
<p:tagLst xmlns:a="http://schemas.openxmlformats.org/drawingml/2006/main" xmlns:r="http://schemas.openxmlformats.org/officeDocument/2006/relationships" xmlns:p="http://schemas.openxmlformats.org/presentationml/2006/main">
  <p:tag name="SYNOPSYS-SHAPE" val="Y"/>
</p:tagLst>
</file>

<file path=ppt/tags/tag66.xml><?xml version="1.0" encoding="utf-8"?>
<p:tagLst xmlns:a="http://schemas.openxmlformats.org/drawingml/2006/main" xmlns:r="http://schemas.openxmlformats.org/officeDocument/2006/relationships" xmlns:p="http://schemas.openxmlformats.org/presentationml/2006/main">
  <p:tag name="SYNOPSYS-SHAPE" val="Y"/>
</p:tagLst>
</file>

<file path=ppt/tags/tag67.xml><?xml version="1.0" encoding="utf-8"?>
<p:tagLst xmlns:a="http://schemas.openxmlformats.org/drawingml/2006/main" xmlns:r="http://schemas.openxmlformats.org/officeDocument/2006/relationships" xmlns:p="http://schemas.openxmlformats.org/presentationml/2006/main">
  <p:tag name="SYNOPSYS-SHAPE" val="Y"/>
</p:tagLst>
</file>

<file path=ppt/tags/tag68.xml><?xml version="1.0" encoding="utf-8"?>
<p:tagLst xmlns:a="http://schemas.openxmlformats.org/drawingml/2006/main" xmlns:r="http://schemas.openxmlformats.org/officeDocument/2006/relationships" xmlns:p="http://schemas.openxmlformats.org/presentationml/2006/main">
  <p:tag name="SYNOPSYS-SHAPE" val="Y"/>
</p:tagLst>
</file>

<file path=ppt/tags/tag69.xml><?xml version="1.0" encoding="utf-8"?>
<p:tagLst xmlns:a="http://schemas.openxmlformats.org/drawingml/2006/main" xmlns:r="http://schemas.openxmlformats.org/officeDocument/2006/relationships" xmlns:p="http://schemas.openxmlformats.org/presentationml/2006/main">
  <p:tag name="SYNOPSYS-SHAPE" val="Y"/>
</p:tagLst>
</file>

<file path=ppt/tags/tag7.xml><?xml version="1.0" encoding="utf-8"?>
<p:tagLst xmlns:a="http://schemas.openxmlformats.org/drawingml/2006/main" xmlns:r="http://schemas.openxmlformats.org/officeDocument/2006/relationships" xmlns:p="http://schemas.openxmlformats.org/presentationml/2006/main">
  <p:tag name="SYNOPSYS-TEMPLATE-001" val="12/19/2015 4:31:23 PM"/>
  <p:tag name="SYNOPSYS-SHAPE" val="Y"/>
</p:tagLst>
</file>

<file path=ppt/tags/tag70.xml><?xml version="1.0" encoding="utf-8"?>
<p:tagLst xmlns:a="http://schemas.openxmlformats.org/drawingml/2006/main" xmlns:r="http://schemas.openxmlformats.org/officeDocument/2006/relationships" xmlns:p="http://schemas.openxmlformats.org/presentationml/2006/main">
  <p:tag name="SYNOPSYS-SHAPE" val="Y"/>
</p:tagLst>
</file>

<file path=ppt/tags/tag71.xml><?xml version="1.0" encoding="utf-8"?>
<p:tagLst xmlns:a="http://schemas.openxmlformats.org/drawingml/2006/main" xmlns:r="http://schemas.openxmlformats.org/officeDocument/2006/relationships" xmlns:p="http://schemas.openxmlformats.org/presentationml/2006/main">
  <p:tag name="SYNOPSYS-SHAPE" val="Y"/>
</p:tagLst>
</file>

<file path=ppt/tags/tag72.xml><?xml version="1.0" encoding="utf-8"?>
<p:tagLst xmlns:a="http://schemas.openxmlformats.org/drawingml/2006/main" xmlns:r="http://schemas.openxmlformats.org/officeDocument/2006/relationships" xmlns:p="http://schemas.openxmlformats.org/presentationml/2006/main">
  <p:tag name="SYNOPSYS-SHAPE" val="Y"/>
</p:tagLst>
</file>

<file path=ppt/tags/tag73.xml><?xml version="1.0" encoding="utf-8"?>
<p:tagLst xmlns:a="http://schemas.openxmlformats.org/drawingml/2006/main" xmlns:r="http://schemas.openxmlformats.org/officeDocument/2006/relationships" xmlns:p="http://schemas.openxmlformats.org/presentationml/2006/main">
  <p:tag name="SYNOPSYS-SHAPE" val="Y"/>
</p:tagLst>
</file>

<file path=ppt/tags/tag74.xml><?xml version="1.0" encoding="utf-8"?>
<p:tagLst xmlns:a="http://schemas.openxmlformats.org/drawingml/2006/main" xmlns:r="http://schemas.openxmlformats.org/officeDocument/2006/relationships" xmlns:p="http://schemas.openxmlformats.org/presentationml/2006/main">
  <p:tag name="SYNOPSYS-SHAPE" val="Y"/>
</p:tagLst>
</file>

<file path=ppt/tags/tag75.xml><?xml version="1.0" encoding="utf-8"?>
<p:tagLst xmlns:a="http://schemas.openxmlformats.org/drawingml/2006/main" xmlns:r="http://schemas.openxmlformats.org/officeDocument/2006/relationships" xmlns:p="http://schemas.openxmlformats.org/presentationml/2006/main">
  <p:tag name="SYNOPSYS-SHAPE" val="Y"/>
</p:tagLst>
</file>

<file path=ppt/tags/tag76.xml><?xml version="1.0" encoding="utf-8"?>
<p:tagLst xmlns:a="http://schemas.openxmlformats.org/drawingml/2006/main" xmlns:r="http://schemas.openxmlformats.org/officeDocument/2006/relationships" xmlns:p="http://schemas.openxmlformats.org/presentationml/2006/main">
  <p:tag name="SYNOPSYS-SHAPE" val="Y"/>
</p:tagLst>
</file>

<file path=ppt/tags/tag77.xml><?xml version="1.0" encoding="utf-8"?>
<p:tagLst xmlns:a="http://schemas.openxmlformats.org/drawingml/2006/main" xmlns:r="http://schemas.openxmlformats.org/officeDocument/2006/relationships" xmlns:p="http://schemas.openxmlformats.org/presentationml/2006/main">
  <p:tag name="SYNOPSYS-SHAPE" val="Y"/>
</p:tagLst>
</file>

<file path=ppt/tags/tag78.xml><?xml version="1.0" encoding="utf-8"?>
<p:tagLst xmlns:a="http://schemas.openxmlformats.org/drawingml/2006/main" xmlns:r="http://schemas.openxmlformats.org/officeDocument/2006/relationships" xmlns:p="http://schemas.openxmlformats.org/presentationml/2006/main">
  <p:tag name="SYNOPSYS-SHAPE" val="Y"/>
</p:tagLst>
</file>

<file path=ppt/tags/tag8.xml><?xml version="1.0" encoding="utf-8"?>
<p:tagLst xmlns:a="http://schemas.openxmlformats.org/drawingml/2006/main" xmlns:r="http://schemas.openxmlformats.org/officeDocument/2006/relationships" xmlns:p="http://schemas.openxmlformats.org/presentationml/2006/main">
  <p:tag name="SYNOPSYS-TEMPLATE-001" val="12/24/2015 3:32:09 PM"/>
  <p:tag name="SYNOPSYS-SHAPE" val="Y"/>
</p:tagLst>
</file>

<file path=ppt/tags/tag9.xml><?xml version="1.0" encoding="utf-8"?>
<p:tagLst xmlns:a="http://schemas.openxmlformats.org/drawingml/2006/main" xmlns:r="http://schemas.openxmlformats.org/officeDocument/2006/relationships" xmlns:p="http://schemas.openxmlformats.org/presentationml/2006/main">
  <p:tag name="SYNOPSYS-TEMPLATE-001" val="1/6/2016 2:39:37 PM"/>
</p:tagLst>
</file>

<file path=ppt/theme/theme1.xml><?xml version="1.0" encoding="utf-8"?>
<a:theme xmlns:a="http://schemas.openxmlformats.org/drawingml/2006/main" name="Default Theme">
  <a:themeElements>
    <a:clrScheme name="Default Theme">
      <a:dk1>
        <a:sysClr val="windowText" lastClr="000000"/>
      </a:dk1>
      <a:lt1>
        <a:sysClr val="window" lastClr="FFFFFF"/>
      </a:lt1>
      <a:dk2>
        <a:srgbClr val="000000"/>
      </a:dk2>
      <a:lt2>
        <a:srgbClr val="FFFFFF"/>
      </a:lt2>
      <a:accent1>
        <a:srgbClr val="4F2683"/>
      </a:accent1>
      <a:accent2>
        <a:srgbClr val="F69008"/>
      </a:accent2>
      <a:accent3>
        <a:srgbClr val="46AA42"/>
      </a:accent3>
      <a:accent4>
        <a:srgbClr val="C41300"/>
      </a:accent4>
      <a:accent5>
        <a:srgbClr val="BCBCBC"/>
      </a:accent5>
      <a:accent6>
        <a:srgbClr val="0072AC"/>
      </a:accent6>
      <a:hlink>
        <a:srgbClr val="0000FF"/>
      </a:hlink>
      <a:folHlink>
        <a:srgbClr val="800080"/>
      </a:folHlink>
    </a:clrScheme>
    <a:fontScheme name="Default Theme">
      <a:majorFont>
        <a:latin typeface="Arial" panose="020B0604020202020204"/>
        <a:ea typeface=""/>
        <a:cs typeface=""/>
        <a:font script="Jpan" typeface="メイリオ"/>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メイリオ"/>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fault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800" dirty="0"/>
        </a:defPPr>
      </a:lstStyle>
      <a:style>
        <a:lnRef idx="2">
          <a:schemeClr val="accent1">
            <a:shade val="50000"/>
          </a:schemeClr>
        </a:lnRef>
        <a:fillRef idx="1">
          <a:schemeClr val="accent1"/>
        </a:fillRef>
        <a:effectRef idx="0">
          <a:schemeClr val="accent1"/>
        </a:effectRef>
        <a:fontRef idx="minor">
          <a:schemeClr val="lt1"/>
        </a:fontRef>
      </a:style>
    </a:spDef>
    <a:lnDef>
      <a:spPr>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800" dirty="0"/>
        </a:defPPr>
      </a:lstStyle>
    </a:txDef>
  </a:objectDefaults>
  <a:extraClrSchemeLst/>
  <a:extLst>
    <a:ext uri="{05A4C25C-085E-4340-85A3-A5531E510DB2}">
      <thm15:themeFamily xmlns:thm15="http://schemas.microsoft.com/office/thememl/2012/main" name="Default Theme" id="{6D1F9C5A-2AEA-433E-9F31-B7D4577B66E9}" vid="{EBCC1F61-21FD-4864-9BE9-BDE6511C7A94}"/>
    </a:ext>
  </a:extLst>
</a:theme>
</file>

<file path=docProps/app.xml><?xml version="1.0" encoding="utf-8"?>
<Properties xmlns="http://schemas.openxmlformats.org/officeDocument/2006/extended-properties" xmlns:vt="http://schemas.openxmlformats.org/officeDocument/2006/docPropsVTypes">
  <Template>Default Theme</Template>
  <TotalTime>66</TotalTime>
  <Words>116</Words>
  <Application>Microsoft Office PowerPoint</Application>
  <PresentationFormat>Widescreen</PresentationFormat>
  <Paragraphs>17</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Consolas</vt:lpstr>
      <vt:lpstr>Default Theme</vt:lpstr>
      <vt:lpstr>Antonio Vásquez</vt:lpstr>
      <vt:lpstr>At Synopsys</vt:lpstr>
      <vt:lpstr>At Synopsys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Antonio Vásquez</dc:title>
  <dc:creator>Antonio Vasquez</dc:creator>
  <cp:lastModifiedBy>Antonio Vasquez</cp:lastModifiedBy>
  <cp:revision>7</cp:revision>
  <dcterms:created xsi:type="dcterms:W3CDTF">2018-07-11T03:51:51Z</dcterms:created>
  <dcterms:modified xsi:type="dcterms:W3CDTF">2018-07-11T04:58:09Z</dcterms:modified>
</cp:coreProperties>
</file>