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966BF-9E30-4E61-9467-80B57C1F44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694B6B95-709F-4A6C-8E28-46A79CD01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Goals</a:t>
          </a:r>
        </a:p>
      </dgm:t>
    </dgm:pt>
    <dgm:pt modelId="{37B1388E-D8DA-483B-952B-7A321DF35E2C}" type="parTrans" cxnId="{AB7AF552-6FED-42F0-A7E9-5D050FAEB5B2}">
      <dgm:prSet/>
      <dgm:spPr/>
      <dgm:t>
        <a:bodyPr/>
        <a:lstStyle/>
        <a:p>
          <a:endParaRPr lang="en-US"/>
        </a:p>
      </dgm:t>
    </dgm:pt>
    <dgm:pt modelId="{33F1A2A0-CA78-4DB7-8797-EEEA8487F39F}" type="sibTrans" cxnId="{AB7AF552-6FED-42F0-A7E9-5D050FAEB5B2}">
      <dgm:prSet/>
      <dgm:spPr/>
      <dgm:t>
        <a:bodyPr/>
        <a:lstStyle/>
        <a:p>
          <a:endParaRPr lang="en-US"/>
        </a:p>
      </dgm:t>
    </dgm:pt>
    <dgm:pt modelId="{AADFEA62-D66D-48D4-84E3-6CECA7AE5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 data</a:t>
          </a:r>
        </a:p>
      </dgm:t>
    </dgm:pt>
    <dgm:pt modelId="{625C0E34-296E-4893-B9C0-A3E9ECD3EC1E}" type="parTrans" cxnId="{D1303451-A448-414A-8F17-79AAA2B6D169}">
      <dgm:prSet/>
      <dgm:spPr/>
      <dgm:t>
        <a:bodyPr/>
        <a:lstStyle/>
        <a:p>
          <a:endParaRPr lang="en-US"/>
        </a:p>
      </dgm:t>
    </dgm:pt>
    <dgm:pt modelId="{F8841ED5-E2E6-421D-9C37-36686488580D}" type="sibTrans" cxnId="{D1303451-A448-414A-8F17-79AAA2B6D169}">
      <dgm:prSet/>
      <dgm:spPr/>
      <dgm:t>
        <a:bodyPr/>
        <a:lstStyle/>
        <a:p>
          <a:endParaRPr lang="en-US"/>
        </a:p>
      </dgm:t>
    </dgm:pt>
    <dgm:pt modelId="{247BB3EE-C32E-4712-8073-1C83D0E98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Strategies for optimization</a:t>
          </a:r>
        </a:p>
      </dgm:t>
    </dgm:pt>
    <dgm:pt modelId="{1051FAD0-4C6F-425E-B73D-7D2A7E4B8768}" type="parTrans" cxnId="{3C56A089-A4F3-4ADD-8F8E-24FFE8B237EC}">
      <dgm:prSet/>
      <dgm:spPr/>
      <dgm:t>
        <a:bodyPr/>
        <a:lstStyle/>
        <a:p>
          <a:endParaRPr lang="en-US"/>
        </a:p>
      </dgm:t>
    </dgm:pt>
    <dgm:pt modelId="{11E5A4E8-BF22-4F9F-9C98-8FE55521CB6C}" type="sibTrans" cxnId="{3C56A089-A4F3-4ADD-8F8E-24FFE8B237EC}">
      <dgm:prSet/>
      <dgm:spPr/>
      <dgm:t>
        <a:bodyPr/>
        <a:lstStyle/>
        <a:p>
          <a:endParaRPr lang="en-US"/>
        </a:p>
      </dgm:t>
    </dgm:pt>
    <dgm:pt modelId="{A630FD0E-349A-4D53-B948-D7EFD5043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Strategies 1 &amp; 2</a:t>
          </a:r>
        </a:p>
      </dgm:t>
    </dgm:pt>
    <dgm:pt modelId="{F03DAAD6-2362-4610-833C-269C207C8A83}" type="parTrans" cxnId="{12B5F9F4-FB05-4924-9B41-0A5FA8E6B4BA}">
      <dgm:prSet/>
      <dgm:spPr/>
      <dgm:t>
        <a:bodyPr/>
        <a:lstStyle/>
        <a:p>
          <a:endParaRPr lang="en-US"/>
        </a:p>
      </dgm:t>
    </dgm:pt>
    <dgm:pt modelId="{4304E17A-724A-47ED-9811-2984FD627939}" type="sibTrans" cxnId="{12B5F9F4-FB05-4924-9B41-0A5FA8E6B4BA}">
      <dgm:prSet/>
      <dgm:spPr/>
      <dgm:t>
        <a:bodyPr/>
        <a:lstStyle/>
        <a:p>
          <a:endParaRPr lang="en-US"/>
        </a:p>
      </dgm:t>
    </dgm:pt>
    <dgm:pt modelId="{8BD50A9E-AF11-45F0-92F7-344D570F5B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Combined</a:t>
          </a:r>
        </a:p>
      </dgm:t>
    </dgm:pt>
    <dgm:pt modelId="{855A45CA-FAF4-4051-BCFA-89C912EBEE05}" type="parTrans" cxnId="{CF485E38-D838-4056-8781-2F521A8D2E34}">
      <dgm:prSet/>
      <dgm:spPr/>
      <dgm:t>
        <a:bodyPr/>
        <a:lstStyle/>
        <a:p>
          <a:endParaRPr lang="en-US"/>
        </a:p>
      </dgm:t>
    </dgm:pt>
    <dgm:pt modelId="{9C95DF5C-D2A6-4030-B110-13B94575E559}" type="sibTrans" cxnId="{CF485E38-D838-4056-8781-2F521A8D2E34}">
      <dgm:prSet/>
      <dgm:spPr/>
      <dgm:t>
        <a:bodyPr/>
        <a:lstStyle/>
        <a:p>
          <a:endParaRPr lang="en-US"/>
        </a:p>
      </dgm:t>
    </dgm:pt>
    <dgm:pt modelId="{C255263A-9A5F-4F81-8017-D44E26B5F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Recommendations</a:t>
          </a:r>
        </a:p>
      </dgm:t>
    </dgm:pt>
    <dgm:pt modelId="{B05D3E3D-B5AF-4AE3-86CA-B16785FA8123}" type="parTrans" cxnId="{BC991FAC-E6D8-47AB-BE09-60A578022160}">
      <dgm:prSet/>
      <dgm:spPr/>
      <dgm:t>
        <a:bodyPr/>
        <a:lstStyle/>
        <a:p>
          <a:endParaRPr lang="en-US"/>
        </a:p>
      </dgm:t>
    </dgm:pt>
    <dgm:pt modelId="{64B34182-62D3-4A07-A51A-5C1C6E0C479B}" type="sibTrans" cxnId="{BC991FAC-E6D8-47AB-BE09-60A578022160}">
      <dgm:prSet/>
      <dgm:spPr/>
      <dgm:t>
        <a:bodyPr/>
        <a:lstStyle/>
        <a:p>
          <a:endParaRPr lang="en-US"/>
        </a:p>
      </dgm:t>
    </dgm:pt>
    <dgm:pt modelId="{D550B784-42E1-4F0F-9BA2-9C5C715E7728}" type="pres">
      <dgm:prSet presAssocID="{DE8966BF-9E30-4E61-9467-80B57C1F4420}" presName="root" presStyleCnt="0">
        <dgm:presLayoutVars>
          <dgm:dir/>
          <dgm:resizeHandles val="exact"/>
        </dgm:presLayoutVars>
      </dgm:prSet>
      <dgm:spPr/>
    </dgm:pt>
    <dgm:pt modelId="{9F0E0CDD-440A-42CF-8B16-AA5AC151CB3C}" type="pres">
      <dgm:prSet presAssocID="{694B6B95-709F-4A6C-8E28-46A79CD01CDE}" presName="compNode" presStyleCnt="0"/>
      <dgm:spPr/>
    </dgm:pt>
    <dgm:pt modelId="{1F1D590D-0A0B-4047-8F2C-252FCEC17C4C}" type="pres">
      <dgm:prSet presAssocID="{694B6B95-709F-4A6C-8E28-46A79CD01CDE}" presName="bgRect" presStyleLbl="bgShp" presStyleIdx="0" presStyleCnt="4"/>
      <dgm:spPr/>
    </dgm:pt>
    <dgm:pt modelId="{56345738-4B50-46CA-808E-0F67F51BCC37}" type="pres">
      <dgm:prSet presAssocID="{694B6B95-709F-4A6C-8E28-46A79CD01C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5B4EC74-C038-4491-9C5D-FDF1FA6C33EE}" type="pres">
      <dgm:prSet presAssocID="{694B6B95-709F-4A6C-8E28-46A79CD01CDE}" presName="spaceRect" presStyleCnt="0"/>
      <dgm:spPr/>
    </dgm:pt>
    <dgm:pt modelId="{E2CFFE4E-6E00-4ECF-A77F-87F6A2917725}" type="pres">
      <dgm:prSet presAssocID="{694B6B95-709F-4A6C-8E28-46A79CD01CDE}" presName="parTx" presStyleLbl="revTx" presStyleIdx="0" presStyleCnt="5">
        <dgm:presLayoutVars>
          <dgm:chMax val="0"/>
          <dgm:chPref val="0"/>
        </dgm:presLayoutVars>
      </dgm:prSet>
      <dgm:spPr/>
    </dgm:pt>
    <dgm:pt modelId="{7805D9A2-67C0-46DF-9E23-2A1038B2684B}" type="pres">
      <dgm:prSet presAssocID="{33F1A2A0-CA78-4DB7-8797-EEEA8487F39F}" presName="sibTrans" presStyleCnt="0"/>
      <dgm:spPr/>
    </dgm:pt>
    <dgm:pt modelId="{D0A6E44E-BE13-4F1D-B043-7E0B47C973ED}" type="pres">
      <dgm:prSet presAssocID="{AADFEA62-D66D-48D4-84E3-6CECA7AE50DD}" presName="compNode" presStyleCnt="0"/>
      <dgm:spPr/>
    </dgm:pt>
    <dgm:pt modelId="{0B26C0CA-9C4E-496D-85D4-3489543DBF94}" type="pres">
      <dgm:prSet presAssocID="{AADFEA62-D66D-48D4-84E3-6CECA7AE50DD}" presName="bgRect" presStyleLbl="bgShp" presStyleIdx="1" presStyleCnt="4"/>
      <dgm:spPr/>
    </dgm:pt>
    <dgm:pt modelId="{86511F47-12E9-489C-ABF5-1F9EA1B00F80}" type="pres">
      <dgm:prSet presAssocID="{AADFEA62-D66D-48D4-84E3-6CECA7AE50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213AE6-9EE9-4B7A-98BC-E1E319EC2D0B}" type="pres">
      <dgm:prSet presAssocID="{AADFEA62-D66D-48D4-84E3-6CECA7AE50DD}" presName="spaceRect" presStyleCnt="0"/>
      <dgm:spPr/>
    </dgm:pt>
    <dgm:pt modelId="{8D4D7F52-2136-465A-8596-387FE04BBA80}" type="pres">
      <dgm:prSet presAssocID="{AADFEA62-D66D-48D4-84E3-6CECA7AE50DD}" presName="parTx" presStyleLbl="revTx" presStyleIdx="1" presStyleCnt="5">
        <dgm:presLayoutVars>
          <dgm:chMax val="0"/>
          <dgm:chPref val="0"/>
        </dgm:presLayoutVars>
      </dgm:prSet>
      <dgm:spPr/>
    </dgm:pt>
    <dgm:pt modelId="{9923F992-592C-4BAC-8BAF-53C5557E995C}" type="pres">
      <dgm:prSet presAssocID="{F8841ED5-E2E6-421D-9C37-36686488580D}" presName="sibTrans" presStyleCnt="0"/>
      <dgm:spPr/>
    </dgm:pt>
    <dgm:pt modelId="{F4FF62C3-E5C7-435B-A76B-95551DDFEAC1}" type="pres">
      <dgm:prSet presAssocID="{247BB3EE-C32E-4712-8073-1C83D0E98C52}" presName="compNode" presStyleCnt="0"/>
      <dgm:spPr/>
    </dgm:pt>
    <dgm:pt modelId="{A6B67758-FA93-4AF4-AD0B-23E8B179C586}" type="pres">
      <dgm:prSet presAssocID="{247BB3EE-C32E-4712-8073-1C83D0E98C52}" presName="bgRect" presStyleLbl="bgShp" presStyleIdx="2" presStyleCnt="4"/>
      <dgm:spPr/>
    </dgm:pt>
    <dgm:pt modelId="{519E8F3A-BA49-4F80-8B6B-ED77088F2409}" type="pres">
      <dgm:prSet presAssocID="{247BB3EE-C32E-4712-8073-1C83D0E98C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E3DC62C-1DFC-4C7E-9F16-FC0A988675E8}" type="pres">
      <dgm:prSet presAssocID="{247BB3EE-C32E-4712-8073-1C83D0E98C52}" presName="spaceRect" presStyleCnt="0"/>
      <dgm:spPr/>
    </dgm:pt>
    <dgm:pt modelId="{5948A580-9405-460C-8DDD-24B9992EC57F}" type="pres">
      <dgm:prSet presAssocID="{247BB3EE-C32E-4712-8073-1C83D0E98C52}" presName="parTx" presStyleLbl="revTx" presStyleIdx="2" presStyleCnt="5">
        <dgm:presLayoutVars>
          <dgm:chMax val="0"/>
          <dgm:chPref val="0"/>
        </dgm:presLayoutVars>
      </dgm:prSet>
      <dgm:spPr/>
    </dgm:pt>
    <dgm:pt modelId="{0D97B94C-D371-4455-9FC6-D650FCCF705A}" type="pres">
      <dgm:prSet presAssocID="{247BB3EE-C32E-4712-8073-1C83D0E98C52}" presName="desTx" presStyleLbl="revTx" presStyleIdx="3" presStyleCnt="5">
        <dgm:presLayoutVars/>
      </dgm:prSet>
      <dgm:spPr/>
    </dgm:pt>
    <dgm:pt modelId="{4699799D-7512-4FC0-A425-77DB2AB44380}" type="pres">
      <dgm:prSet presAssocID="{11E5A4E8-BF22-4F9F-9C98-8FE55521CB6C}" presName="sibTrans" presStyleCnt="0"/>
      <dgm:spPr/>
    </dgm:pt>
    <dgm:pt modelId="{4FC38B42-5975-463E-B52F-602E60DCDF90}" type="pres">
      <dgm:prSet presAssocID="{C255263A-9A5F-4F81-8017-D44E26B5F56C}" presName="compNode" presStyleCnt="0"/>
      <dgm:spPr/>
    </dgm:pt>
    <dgm:pt modelId="{FD9D88A9-D2FB-4966-A7FB-DD289447B2A8}" type="pres">
      <dgm:prSet presAssocID="{C255263A-9A5F-4F81-8017-D44E26B5F56C}" presName="bgRect" presStyleLbl="bgShp" presStyleIdx="3" presStyleCnt="4"/>
      <dgm:spPr/>
    </dgm:pt>
    <dgm:pt modelId="{49F15B26-1BC1-4518-AA0D-F47CCD53016A}" type="pres">
      <dgm:prSet presAssocID="{C255263A-9A5F-4F81-8017-D44E26B5F5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21233D5-E7A9-45A5-BAAA-EDD51F1BA7C8}" type="pres">
      <dgm:prSet presAssocID="{C255263A-9A5F-4F81-8017-D44E26B5F56C}" presName="spaceRect" presStyleCnt="0"/>
      <dgm:spPr/>
    </dgm:pt>
    <dgm:pt modelId="{1D08AED0-D585-40EC-BB1C-60CBEB1BC6AC}" type="pres">
      <dgm:prSet presAssocID="{C255263A-9A5F-4F81-8017-D44E26B5F56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1D31A2B-829B-4BA4-B507-CE32881A51BF}" type="presOf" srcId="{247BB3EE-C32E-4712-8073-1C83D0E98C52}" destId="{5948A580-9405-460C-8DDD-24B9992EC57F}" srcOrd="0" destOrd="0" presId="urn:microsoft.com/office/officeart/2018/2/layout/IconVerticalSolidList"/>
    <dgm:cxn modelId="{CF485E38-D838-4056-8781-2F521A8D2E34}" srcId="{247BB3EE-C32E-4712-8073-1C83D0E98C52}" destId="{8BD50A9E-AF11-45F0-92F7-344D570F5BD0}" srcOrd="1" destOrd="0" parTransId="{855A45CA-FAF4-4051-BCFA-89C912EBEE05}" sibTransId="{9C95DF5C-D2A6-4030-B110-13B94575E559}"/>
    <dgm:cxn modelId="{DE66C33C-5902-4C1C-8FA6-C00A1D83DA82}" type="presOf" srcId="{694B6B95-709F-4A6C-8E28-46A79CD01CDE}" destId="{E2CFFE4E-6E00-4ECF-A77F-87F6A2917725}" srcOrd="0" destOrd="0" presId="urn:microsoft.com/office/officeart/2018/2/layout/IconVerticalSolidList"/>
    <dgm:cxn modelId="{4C953740-1A8D-4D90-90F4-963C6D0AD32B}" type="presOf" srcId="{A630FD0E-349A-4D53-B948-D7EFD50436BB}" destId="{0D97B94C-D371-4455-9FC6-D650FCCF705A}" srcOrd="0" destOrd="0" presId="urn:microsoft.com/office/officeart/2018/2/layout/IconVerticalSolidList"/>
    <dgm:cxn modelId="{CC263847-FBCB-4EFC-8AFD-EA2B1B302ABB}" type="presOf" srcId="{C255263A-9A5F-4F81-8017-D44E26B5F56C}" destId="{1D08AED0-D585-40EC-BB1C-60CBEB1BC6AC}" srcOrd="0" destOrd="0" presId="urn:microsoft.com/office/officeart/2018/2/layout/IconVerticalSolidList"/>
    <dgm:cxn modelId="{041DD74E-D6F8-446F-8B71-FCEA360CC71E}" type="presOf" srcId="{DE8966BF-9E30-4E61-9467-80B57C1F4420}" destId="{D550B784-42E1-4F0F-9BA2-9C5C715E7728}" srcOrd="0" destOrd="0" presId="urn:microsoft.com/office/officeart/2018/2/layout/IconVerticalSolidList"/>
    <dgm:cxn modelId="{D1303451-A448-414A-8F17-79AAA2B6D169}" srcId="{DE8966BF-9E30-4E61-9467-80B57C1F4420}" destId="{AADFEA62-D66D-48D4-84E3-6CECA7AE50DD}" srcOrd="1" destOrd="0" parTransId="{625C0E34-296E-4893-B9C0-A3E9ECD3EC1E}" sibTransId="{F8841ED5-E2E6-421D-9C37-36686488580D}"/>
    <dgm:cxn modelId="{AB7AF552-6FED-42F0-A7E9-5D050FAEB5B2}" srcId="{DE8966BF-9E30-4E61-9467-80B57C1F4420}" destId="{694B6B95-709F-4A6C-8E28-46A79CD01CDE}" srcOrd="0" destOrd="0" parTransId="{37B1388E-D8DA-483B-952B-7A321DF35E2C}" sibTransId="{33F1A2A0-CA78-4DB7-8797-EEEA8487F39F}"/>
    <dgm:cxn modelId="{3C56A089-A4F3-4ADD-8F8E-24FFE8B237EC}" srcId="{DE8966BF-9E30-4E61-9467-80B57C1F4420}" destId="{247BB3EE-C32E-4712-8073-1C83D0E98C52}" srcOrd="2" destOrd="0" parTransId="{1051FAD0-4C6F-425E-B73D-7D2A7E4B8768}" sibTransId="{11E5A4E8-BF22-4F9F-9C98-8FE55521CB6C}"/>
    <dgm:cxn modelId="{F068BAA2-3529-49AA-8295-743232C055A3}" type="presOf" srcId="{8BD50A9E-AF11-45F0-92F7-344D570F5BD0}" destId="{0D97B94C-D371-4455-9FC6-D650FCCF705A}" srcOrd="0" destOrd="1" presId="urn:microsoft.com/office/officeart/2018/2/layout/IconVerticalSolidList"/>
    <dgm:cxn modelId="{BC991FAC-E6D8-47AB-BE09-60A578022160}" srcId="{DE8966BF-9E30-4E61-9467-80B57C1F4420}" destId="{C255263A-9A5F-4F81-8017-D44E26B5F56C}" srcOrd="3" destOrd="0" parTransId="{B05D3E3D-B5AF-4AE3-86CA-B16785FA8123}" sibTransId="{64B34182-62D3-4A07-A51A-5C1C6E0C479B}"/>
    <dgm:cxn modelId="{398102D1-281D-4D10-840A-F7CB07CA1FD6}" type="presOf" srcId="{AADFEA62-D66D-48D4-84E3-6CECA7AE50DD}" destId="{8D4D7F52-2136-465A-8596-387FE04BBA80}" srcOrd="0" destOrd="0" presId="urn:microsoft.com/office/officeart/2018/2/layout/IconVerticalSolidList"/>
    <dgm:cxn modelId="{12B5F9F4-FB05-4924-9B41-0A5FA8E6B4BA}" srcId="{247BB3EE-C32E-4712-8073-1C83D0E98C52}" destId="{A630FD0E-349A-4D53-B948-D7EFD50436BB}" srcOrd="0" destOrd="0" parTransId="{F03DAAD6-2362-4610-833C-269C207C8A83}" sibTransId="{4304E17A-724A-47ED-9811-2984FD627939}"/>
    <dgm:cxn modelId="{888A2FC8-BB17-4AED-9F26-292829D00122}" type="presParOf" srcId="{D550B784-42E1-4F0F-9BA2-9C5C715E7728}" destId="{9F0E0CDD-440A-42CF-8B16-AA5AC151CB3C}" srcOrd="0" destOrd="0" presId="urn:microsoft.com/office/officeart/2018/2/layout/IconVerticalSolidList"/>
    <dgm:cxn modelId="{DA25D87E-86C4-473F-A1E5-70E9221307EE}" type="presParOf" srcId="{9F0E0CDD-440A-42CF-8B16-AA5AC151CB3C}" destId="{1F1D590D-0A0B-4047-8F2C-252FCEC17C4C}" srcOrd="0" destOrd="0" presId="urn:microsoft.com/office/officeart/2018/2/layout/IconVerticalSolidList"/>
    <dgm:cxn modelId="{27F69459-5DB7-42FA-8B2C-9A07BC35E949}" type="presParOf" srcId="{9F0E0CDD-440A-42CF-8B16-AA5AC151CB3C}" destId="{56345738-4B50-46CA-808E-0F67F51BCC37}" srcOrd="1" destOrd="0" presId="urn:microsoft.com/office/officeart/2018/2/layout/IconVerticalSolidList"/>
    <dgm:cxn modelId="{B14910A6-245B-4639-BE94-D6CBCA53BC6C}" type="presParOf" srcId="{9F0E0CDD-440A-42CF-8B16-AA5AC151CB3C}" destId="{55B4EC74-C038-4491-9C5D-FDF1FA6C33EE}" srcOrd="2" destOrd="0" presId="urn:microsoft.com/office/officeart/2018/2/layout/IconVerticalSolidList"/>
    <dgm:cxn modelId="{7CA4FC5C-CA46-42F4-B94A-B98C8A25F860}" type="presParOf" srcId="{9F0E0CDD-440A-42CF-8B16-AA5AC151CB3C}" destId="{E2CFFE4E-6E00-4ECF-A77F-87F6A2917725}" srcOrd="3" destOrd="0" presId="urn:microsoft.com/office/officeart/2018/2/layout/IconVerticalSolidList"/>
    <dgm:cxn modelId="{A8CCA020-E967-421C-9C26-FBEE99D90E0B}" type="presParOf" srcId="{D550B784-42E1-4F0F-9BA2-9C5C715E7728}" destId="{7805D9A2-67C0-46DF-9E23-2A1038B2684B}" srcOrd="1" destOrd="0" presId="urn:microsoft.com/office/officeart/2018/2/layout/IconVerticalSolidList"/>
    <dgm:cxn modelId="{0D720AE8-A038-4AFB-AC4B-9EB325E41D00}" type="presParOf" srcId="{D550B784-42E1-4F0F-9BA2-9C5C715E7728}" destId="{D0A6E44E-BE13-4F1D-B043-7E0B47C973ED}" srcOrd="2" destOrd="0" presId="urn:microsoft.com/office/officeart/2018/2/layout/IconVerticalSolidList"/>
    <dgm:cxn modelId="{7E10FE8F-49FA-4F48-BD80-3444F4576EAD}" type="presParOf" srcId="{D0A6E44E-BE13-4F1D-B043-7E0B47C973ED}" destId="{0B26C0CA-9C4E-496D-85D4-3489543DBF94}" srcOrd="0" destOrd="0" presId="urn:microsoft.com/office/officeart/2018/2/layout/IconVerticalSolidList"/>
    <dgm:cxn modelId="{34CAB5C9-15E6-4467-A9FA-BCF59DA0A9AD}" type="presParOf" srcId="{D0A6E44E-BE13-4F1D-B043-7E0B47C973ED}" destId="{86511F47-12E9-489C-ABF5-1F9EA1B00F80}" srcOrd="1" destOrd="0" presId="urn:microsoft.com/office/officeart/2018/2/layout/IconVerticalSolidList"/>
    <dgm:cxn modelId="{7FB37F3F-6A35-4397-A7EB-3C65087B169C}" type="presParOf" srcId="{D0A6E44E-BE13-4F1D-B043-7E0B47C973ED}" destId="{F9213AE6-9EE9-4B7A-98BC-E1E319EC2D0B}" srcOrd="2" destOrd="0" presId="urn:microsoft.com/office/officeart/2018/2/layout/IconVerticalSolidList"/>
    <dgm:cxn modelId="{C42A0C2F-F4C8-4116-9B03-ADC6B56B328B}" type="presParOf" srcId="{D0A6E44E-BE13-4F1D-B043-7E0B47C973ED}" destId="{8D4D7F52-2136-465A-8596-387FE04BBA80}" srcOrd="3" destOrd="0" presId="urn:microsoft.com/office/officeart/2018/2/layout/IconVerticalSolidList"/>
    <dgm:cxn modelId="{445B9C80-953F-47B7-BFE9-8DE772EC0D93}" type="presParOf" srcId="{D550B784-42E1-4F0F-9BA2-9C5C715E7728}" destId="{9923F992-592C-4BAC-8BAF-53C5557E995C}" srcOrd="3" destOrd="0" presId="urn:microsoft.com/office/officeart/2018/2/layout/IconVerticalSolidList"/>
    <dgm:cxn modelId="{4EAA60EA-F0D7-4807-AC8C-DE0E6495F7FA}" type="presParOf" srcId="{D550B784-42E1-4F0F-9BA2-9C5C715E7728}" destId="{F4FF62C3-E5C7-435B-A76B-95551DDFEAC1}" srcOrd="4" destOrd="0" presId="urn:microsoft.com/office/officeart/2018/2/layout/IconVerticalSolidList"/>
    <dgm:cxn modelId="{C113B93D-2F32-420A-8662-14C8AD1677E5}" type="presParOf" srcId="{F4FF62C3-E5C7-435B-A76B-95551DDFEAC1}" destId="{A6B67758-FA93-4AF4-AD0B-23E8B179C586}" srcOrd="0" destOrd="0" presId="urn:microsoft.com/office/officeart/2018/2/layout/IconVerticalSolidList"/>
    <dgm:cxn modelId="{7C6D0A6B-0ED1-4544-844F-E305D5960D56}" type="presParOf" srcId="{F4FF62C3-E5C7-435B-A76B-95551DDFEAC1}" destId="{519E8F3A-BA49-4F80-8B6B-ED77088F2409}" srcOrd="1" destOrd="0" presId="urn:microsoft.com/office/officeart/2018/2/layout/IconVerticalSolidList"/>
    <dgm:cxn modelId="{49190951-D9BD-4A68-9CBF-05F5209CA54E}" type="presParOf" srcId="{F4FF62C3-E5C7-435B-A76B-95551DDFEAC1}" destId="{6E3DC62C-1DFC-4C7E-9F16-FC0A988675E8}" srcOrd="2" destOrd="0" presId="urn:microsoft.com/office/officeart/2018/2/layout/IconVerticalSolidList"/>
    <dgm:cxn modelId="{BAC3DD55-6AE3-45BE-812A-27028D804722}" type="presParOf" srcId="{F4FF62C3-E5C7-435B-A76B-95551DDFEAC1}" destId="{5948A580-9405-460C-8DDD-24B9992EC57F}" srcOrd="3" destOrd="0" presId="urn:microsoft.com/office/officeart/2018/2/layout/IconVerticalSolidList"/>
    <dgm:cxn modelId="{05D9947B-A8A9-4DD2-AEE5-B395CD02D912}" type="presParOf" srcId="{F4FF62C3-E5C7-435B-A76B-95551DDFEAC1}" destId="{0D97B94C-D371-4455-9FC6-D650FCCF705A}" srcOrd="4" destOrd="0" presId="urn:microsoft.com/office/officeart/2018/2/layout/IconVerticalSolidList"/>
    <dgm:cxn modelId="{215C918B-3DA4-47A9-8145-058D7B3358E6}" type="presParOf" srcId="{D550B784-42E1-4F0F-9BA2-9C5C715E7728}" destId="{4699799D-7512-4FC0-A425-77DB2AB44380}" srcOrd="5" destOrd="0" presId="urn:microsoft.com/office/officeart/2018/2/layout/IconVerticalSolidList"/>
    <dgm:cxn modelId="{E51ED063-A4C4-40D5-BEA0-3EEF8AC43E6C}" type="presParOf" srcId="{D550B784-42E1-4F0F-9BA2-9C5C715E7728}" destId="{4FC38B42-5975-463E-B52F-602E60DCDF90}" srcOrd="6" destOrd="0" presId="urn:microsoft.com/office/officeart/2018/2/layout/IconVerticalSolidList"/>
    <dgm:cxn modelId="{9DEE9A35-1274-49D7-A0F8-046F14A22F71}" type="presParOf" srcId="{4FC38B42-5975-463E-B52F-602E60DCDF90}" destId="{FD9D88A9-D2FB-4966-A7FB-DD289447B2A8}" srcOrd="0" destOrd="0" presId="urn:microsoft.com/office/officeart/2018/2/layout/IconVerticalSolidList"/>
    <dgm:cxn modelId="{3833EB8B-AB48-40C3-B521-4A8EB81521AE}" type="presParOf" srcId="{4FC38B42-5975-463E-B52F-602E60DCDF90}" destId="{49F15B26-1BC1-4518-AA0D-F47CCD53016A}" srcOrd="1" destOrd="0" presId="urn:microsoft.com/office/officeart/2018/2/layout/IconVerticalSolidList"/>
    <dgm:cxn modelId="{92F537A0-AB7C-47BF-BFD5-B60B27359F03}" type="presParOf" srcId="{4FC38B42-5975-463E-B52F-602E60DCDF90}" destId="{F21233D5-E7A9-45A5-BAAA-EDD51F1BA7C8}" srcOrd="2" destOrd="0" presId="urn:microsoft.com/office/officeart/2018/2/layout/IconVerticalSolidList"/>
    <dgm:cxn modelId="{60390A5B-6CB8-4C33-AF16-2834E416F72C}" type="presParOf" srcId="{4FC38B42-5975-463E-B52F-602E60DCDF90}" destId="{1D08AED0-D585-40EC-BB1C-60CBEB1BC6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6D10B-5A9E-475F-A111-ABD59381E4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3B6EBD61-DBC0-4BE8-B4C6-FE7032549C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 gross revenue and expenditure </a:t>
          </a:r>
        </a:p>
      </dgm:t>
    </dgm:pt>
    <dgm:pt modelId="{0781B817-71CA-40F9-8A17-82DCC27FB8A6}" type="parTrans" cxnId="{954B6270-6BB1-481D-A484-88CC3611CD83}">
      <dgm:prSet/>
      <dgm:spPr/>
      <dgm:t>
        <a:bodyPr/>
        <a:lstStyle/>
        <a:p>
          <a:endParaRPr lang="en-US"/>
        </a:p>
      </dgm:t>
    </dgm:pt>
    <dgm:pt modelId="{E69C25F5-790E-4D6D-AF45-B14CEF3871A3}" type="sibTrans" cxnId="{954B6270-6BB1-481D-A484-88CC3611CD83}">
      <dgm:prSet/>
      <dgm:spPr/>
      <dgm:t>
        <a:bodyPr/>
        <a:lstStyle/>
        <a:p>
          <a:endParaRPr lang="en-US"/>
        </a:p>
      </dgm:t>
    </dgm:pt>
    <dgm:pt modelId="{0AD8D2C4-C097-46EC-96CE-FEEAD0462C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Maximize net revenue</a:t>
          </a:r>
        </a:p>
      </dgm:t>
    </dgm:pt>
    <dgm:pt modelId="{0A90F349-7CB5-4539-A0D6-7FC7B785BA46}" type="parTrans" cxnId="{4752FD44-3389-41C4-A489-DB8376F1EF9C}">
      <dgm:prSet/>
      <dgm:spPr/>
      <dgm:t>
        <a:bodyPr/>
        <a:lstStyle/>
        <a:p>
          <a:endParaRPr lang="en-US"/>
        </a:p>
      </dgm:t>
    </dgm:pt>
    <dgm:pt modelId="{73892A87-617E-4219-8BD3-A635B22E7657}" type="sibTrans" cxnId="{4752FD44-3389-41C4-A489-DB8376F1EF9C}">
      <dgm:prSet/>
      <dgm:spPr/>
      <dgm:t>
        <a:bodyPr/>
        <a:lstStyle/>
        <a:p>
          <a:endParaRPr lang="en-US"/>
        </a:p>
      </dgm:t>
    </dgm:pt>
    <dgm:pt modelId="{D7F829D3-87EA-4ED4-B089-AB707D9DFE62}" type="pres">
      <dgm:prSet presAssocID="{C756D10B-5A9E-475F-A111-ABD59381E487}" presName="root" presStyleCnt="0">
        <dgm:presLayoutVars>
          <dgm:dir/>
          <dgm:resizeHandles val="exact"/>
        </dgm:presLayoutVars>
      </dgm:prSet>
      <dgm:spPr/>
    </dgm:pt>
    <dgm:pt modelId="{D8E86358-AB13-44D5-A53A-3444EC7FEBFC}" type="pres">
      <dgm:prSet presAssocID="{3B6EBD61-DBC0-4BE8-B4C6-FE7032549CC3}" presName="compNode" presStyleCnt="0"/>
      <dgm:spPr/>
    </dgm:pt>
    <dgm:pt modelId="{3E1AB17C-C1B1-4DFD-92DB-ADF4048E31BF}" type="pres">
      <dgm:prSet presAssocID="{3B6EBD61-DBC0-4BE8-B4C6-FE7032549CC3}" presName="bgRect" presStyleLbl="bgShp" presStyleIdx="0" presStyleCnt="2"/>
      <dgm:spPr>
        <a:solidFill>
          <a:schemeClr val="accent2"/>
        </a:solidFill>
      </dgm:spPr>
    </dgm:pt>
    <dgm:pt modelId="{E4884597-7BE3-4EB4-9E3A-1A836DDA6E02}" type="pres">
      <dgm:prSet presAssocID="{3B6EBD61-DBC0-4BE8-B4C6-FE7032549C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38B0204-FB64-4A09-A755-EB02201A50BA}" type="pres">
      <dgm:prSet presAssocID="{3B6EBD61-DBC0-4BE8-B4C6-FE7032549CC3}" presName="spaceRect" presStyleCnt="0"/>
      <dgm:spPr/>
    </dgm:pt>
    <dgm:pt modelId="{C6557743-60DE-493C-92E7-50AB38488D23}" type="pres">
      <dgm:prSet presAssocID="{3B6EBD61-DBC0-4BE8-B4C6-FE7032549CC3}" presName="parTx" presStyleLbl="revTx" presStyleIdx="0" presStyleCnt="2">
        <dgm:presLayoutVars>
          <dgm:chMax val="0"/>
          <dgm:chPref val="0"/>
        </dgm:presLayoutVars>
      </dgm:prSet>
      <dgm:spPr/>
    </dgm:pt>
    <dgm:pt modelId="{CF44D54A-94E1-4906-9172-F2B3762AA4C8}" type="pres">
      <dgm:prSet presAssocID="{E69C25F5-790E-4D6D-AF45-B14CEF3871A3}" presName="sibTrans" presStyleCnt="0"/>
      <dgm:spPr/>
    </dgm:pt>
    <dgm:pt modelId="{BBFEDE52-42EA-4C31-B8D9-7D0662271EF8}" type="pres">
      <dgm:prSet presAssocID="{0AD8D2C4-C097-46EC-96CE-FEEAD0462C8E}" presName="compNode" presStyleCnt="0"/>
      <dgm:spPr/>
    </dgm:pt>
    <dgm:pt modelId="{B4A7CFCE-765D-46BA-B5AA-6981CABB42C5}" type="pres">
      <dgm:prSet presAssocID="{0AD8D2C4-C097-46EC-96CE-FEEAD0462C8E}" presName="bgRect" presStyleLbl="bgShp" presStyleIdx="1" presStyleCnt="2"/>
      <dgm:spPr>
        <a:solidFill>
          <a:schemeClr val="accent2"/>
        </a:solidFill>
      </dgm:spPr>
    </dgm:pt>
    <dgm:pt modelId="{A2EA0AFE-FEE5-41C8-B676-AA2D3248A4B7}" type="pres">
      <dgm:prSet presAssocID="{0AD8D2C4-C097-46EC-96CE-FEEAD0462C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CA2AA12-089B-4D6C-BA02-6F86593DBA93}" type="pres">
      <dgm:prSet presAssocID="{0AD8D2C4-C097-46EC-96CE-FEEAD0462C8E}" presName="spaceRect" presStyleCnt="0"/>
      <dgm:spPr/>
    </dgm:pt>
    <dgm:pt modelId="{62D14B2E-22EE-4083-9B5C-68C22516323A}" type="pres">
      <dgm:prSet presAssocID="{0AD8D2C4-C097-46EC-96CE-FEEAD0462C8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B7E9132-E8D4-4DDC-B8AC-A820BFE777B1}" type="presOf" srcId="{0AD8D2C4-C097-46EC-96CE-FEEAD0462C8E}" destId="{62D14B2E-22EE-4083-9B5C-68C22516323A}" srcOrd="0" destOrd="0" presId="urn:microsoft.com/office/officeart/2018/2/layout/IconVerticalSolidList"/>
    <dgm:cxn modelId="{4752FD44-3389-41C4-A489-DB8376F1EF9C}" srcId="{C756D10B-5A9E-475F-A111-ABD59381E487}" destId="{0AD8D2C4-C097-46EC-96CE-FEEAD0462C8E}" srcOrd="1" destOrd="0" parTransId="{0A90F349-7CB5-4539-A0D6-7FC7B785BA46}" sibTransId="{73892A87-617E-4219-8BD3-A635B22E7657}"/>
    <dgm:cxn modelId="{954B6270-6BB1-481D-A484-88CC3611CD83}" srcId="{C756D10B-5A9E-475F-A111-ABD59381E487}" destId="{3B6EBD61-DBC0-4BE8-B4C6-FE7032549CC3}" srcOrd="0" destOrd="0" parTransId="{0781B817-71CA-40F9-8A17-82DCC27FB8A6}" sibTransId="{E69C25F5-790E-4D6D-AF45-B14CEF3871A3}"/>
    <dgm:cxn modelId="{6B59BDBC-EDF5-4FFE-B98B-085E91018A74}" type="presOf" srcId="{C756D10B-5A9E-475F-A111-ABD59381E487}" destId="{D7F829D3-87EA-4ED4-B089-AB707D9DFE62}" srcOrd="0" destOrd="0" presId="urn:microsoft.com/office/officeart/2018/2/layout/IconVerticalSolidList"/>
    <dgm:cxn modelId="{F8A375FE-7E7F-401D-A200-E4E878DA883B}" type="presOf" srcId="{3B6EBD61-DBC0-4BE8-B4C6-FE7032549CC3}" destId="{C6557743-60DE-493C-92E7-50AB38488D23}" srcOrd="0" destOrd="0" presId="urn:microsoft.com/office/officeart/2018/2/layout/IconVerticalSolidList"/>
    <dgm:cxn modelId="{78AA327D-A6AF-41AC-BF00-2428C9D6D69A}" type="presParOf" srcId="{D7F829D3-87EA-4ED4-B089-AB707D9DFE62}" destId="{D8E86358-AB13-44D5-A53A-3444EC7FEBFC}" srcOrd="0" destOrd="0" presId="urn:microsoft.com/office/officeart/2018/2/layout/IconVerticalSolidList"/>
    <dgm:cxn modelId="{A5CC04C0-BA5A-478A-8A73-7F2367721772}" type="presParOf" srcId="{D8E86358-AB13-44D5-A53A-3444EC7FEBFC}" destId="{3E1AB17C-C1B1-4DFD-92DB-ADF4048E31BF}" srcOrd="0" destOrd="0" presId="urn:microsoft.com/office/officeart/2018/2/layout/IconVerticalSolidList"/>
    <dgm:cxn modelId="{9052D594-BF74-49BE-AABC-52E27AAA0E08}" type="presParOf" srcId="{D8E86358-AB13-44D5-A53A-3444EC7FEBFC}" destId="{E4884597-7BE3-4EB4-9E3A-1A836DDA6E02}" srcOrd="1" destOrd="0" presId="urn:microsoft.com/office/officeart/2018/2/layout/IconVerticalSolidList"/>
    <dgm:cxn modelId="{EC104EC4-69C7-4231-81AD-A721C30AB760}" type="presParOf" srcId="{D8E86358-AB13-44D5-A53A-3444EC7FEBFC}" destId="{738B0204-FB64-4A09-A755-EB02201A50BA}" srcOrd="2" destOrd="0" presId="urn:microsoft.com/office/officeart/2018/2/layout/IconVerticalSolidList"/>
    <dgm:cxn modelId="{3EB75A7D-29A7-4953-A534-D87DE19C12F5}" type="presParOf" srcId="{D8E86358-AB13-44D5-A53A-3444EC7FEBFC}" destId="{C6557743-60DE-493C-92E7-50AB38488D23}" srcOrd="3" destOrd="0" presId="urn:microsoft.com/office/officeart/2018/2/layout/IconVerticalSolidList"/>
    <dgm:cxn modelId="{DC655DBE-EC00-4486-BFA1-142599C238F5}" type="presParOf" srcId="{D7F829D3-87EA-4ED4-B089-AB707D9DFE62}" destId="{CF44D54A-94E1-4906-9172-F2B3762AA4C8}" srcOrd="1" destOrd="0" presId="urn:microsoft.com/office/officeart/2018/2/layout/IconVerticalSolidList"/>
    <dgm:cxn modelId="{F49C21B6-C1F9-43BC-B7DD-C335CD88C3BF}" type="presParOf" srcId="{D7F829D3-87EA-4ED4-B089-AB707D9DFE62}" destId="{BBFEDE52-42EA-4C31-B8D9-7D0662271EF8}" srcOrd="2" destOrd="0" presId="urn:microsoft.com/office/officeart/2018/2/layout/IconVerticalSolidList"/>
    <dgm:cxn modelId="{1C5A8A57-9603-418D-872A-9851CB7C3FF5}" type="presParOf" srcId="{BBFEDE52-42EA-4C31-B8D9-7D0662271EF8}" destId="{B4A7CFCE-765D-46BA-B5AA-6981CABB42C5}" srcOrd="0" destOrd="0" presId="urn:microsoft.com/office/officeart/2018/2/layout/IconVerticalSolidList"/>
    <dgm:cxn modelId="{CACEDDDA-A526-4337-819D-2F52FD9D32E6}" type="presParOf" srcId="{BBFEDE52-42EA-4C31-B8D9-7D0662271EF8}" destId="{A2EA0AFE-FEE5-41C8-B676-AA2D3248A4B7}" srcOrd="1" destOrd="0" presId="urn:microsoft.com/office/officeart/2018/2/layout/IconVerticalSolidList"/>
    <dgm:cxn modelId="{DF16CDCB-4E35-4432-98D4-1D6A303B2461}" type="presParOf" srcId="{BBFEDE52-42EA-4C31-B8D9-7D0662271EF8}" destId="{3CA2AA12-089B-4D6C-BA02-6F86593DBA93}" srcOrd="2" destOrd="0" presId="urn:microsoft.com/office/officeart/2018/2/layout/IconVerticalSolidList"/>
    <dgm:cxn modelId="{883A453C-189B-48D6-83CD-95FC5286D595}" type="presParOf" srcId="{BBFEDE52-42EA-4C31-B8D9-7D0662271EF8}" destId="{62D14B2E-22EE-4083-9B5C-68C2251632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8B1DEF-CC3F-41BD-AC30-5818018A61B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DC5B1-2A57-4B49-BD3C-4043B10665B8}">
      <dgm:prSet phldrT="[Text]" custT="1"/>
      <dgm:spPr>
        <a:ln>
          <a:noFill/>
        </a:ln>
      </dgm:spPr>
      <dgm:t>
        <a:bodyPr/>
        <a:lstStyle/>
        <a:p>
          <a:pPr algn="ctr"/>
          <a:r>
            <a:rPr lang="en-US" sz="2400" dirty="0"/>
            <a:t>Open new branches</a:t>
          </a:r>
        </a:p>
      </dgm:t>
    </dgm:pt>
    <dgm:pt modelId="{3199127D-54BA-4AA9-BE25-0B67AA22A519}" type="parTrans" cxnId="{1ADD7E9F-F9EB-49B3-986E-3E393622FAB6}">
      <dgm:prSet/>
      <dgm:spPr/>
      <dgm:t>
        <a:bodyPr/>
        <a:lstStyle/>
        <a:p>
          <a:endParaRPr lang="en-US"/>
        </a:p>
      </dgm:t>
    </dgm:pt>
    <dgm:pt modelId="{E775D355-BB0B-459E-878E-72FB97C1D842}" type="sibTrans" cxnId="{1ADD7E9F-F9EB-49B3-986E-3E393622FAB6}">
      <dgm:prSet/>
      <dgm:spPr/>
      <dgm:t>
        <a:bodyPr/>
        <a:lstStyle/>
        <a:p>
          <a:endParaRPr lang="en-US"/>
        </a:p>
      </dgm:t>
    </dgm:pt>
    <dgm:pt modelId="{911657A3-EB41-48B8-BA97-FC7019FA524C}">
      <dgm:prSet phldrT="[Text]" custT="1"/>
      <dgm:spPr>
        <a:ln>
          <a:noFill/>
        </a:ln>
      </dgm:spPr>
      <dgm:t>
        <a:bodyPr/>
        <a:lstStyle/>
        <a:p>
          <a:pPr algn="ctr"/>
          <a:r>
            <a:rPr lang="en-US" sz="2400" dirty="0"/>
            <a:t>Eliminate dispensable stock</a:t>
          </a:r>
        </a:p>
      </dgm:t>
    </dgm:pt>
    <dgm:pt modelId="{4773F2A2-F1F6-495F-8EFF-9476DDB7E11A}" type="parTrans" cxnId="{5F7DEA1A-85E4-4148-8A09-CBB80C990AE8}">
      <dgm:prSet/>
      <dgm:spPr/>
      <dgm:t>
        <a:bodyPr/>
        <a:lstStyle/>
        <a:p>
          <a:endParaRPr lang="en-US"/>
        </a:p>
      </dgm:t>
    </dgm:pt>
    <dgm:pt modelId="{7BE7DA52-2A0A-44CA-84FB-E3DD563255F4}" type="sibTrans" cxnId="{5F7DEA1A-85E4-4148-8A09-CBB80C990AE8}">
      <dgm:prSet/>
      <dgm:spPr/>
      <dgm:t>
        <a:bodyPr/>
        <a:lstStyle/>
        <a:p>
          <a:endParaRPr lang="en-US"/>
        </a:p>
      </dgm:t>
    </dgm:pt>
    <dgm:pt modelId="{DE15AE2D-6402-44AA-AD7E-8B177358D75A}" type="pres">
      <dgm:prSet presAssocID="{638B1DEF-CC3F-41BD-AC30-5818018A61BD}" presName="linear" presStyleCnt="0">
        <dgm:presLayoutVars>
          <dgm:dir/>
          <dgm:resizeHandles val="exact"/>
        </dgm:presLayoutVars>
      </dgm:prSet>
      <dgm:spPr/>
    </dgm:pt>
    <dgm:pt modelId="{862B9411-4FA0-4F19-8E4B-879D340C8A96}" type="pres">
      <dgm:prSet presAssocID="{CE6DC5B1-2A57-4B49-BD3C-4043B10665B8}" presName="comp" presStyleCnt="0"/>
      <dgm:spPr/>
    </dgm:pt>
    <dgm:pt modelId="{DD5B1D5C-9450-4005-B566-7F7744242B33}" type="pres">
      <dgm:prSet presAssocID="{CE6DC5B1-2A57-4B49-BD3C-4043B10665B8}" presName="box" presStyleLbl="node1" presStyleIdx="0" presStyleCnt="2"/>
      <dgm:spPr/>
    </dgm:pt>
    <dgm:pt modelId="{5E076FA3-0BCE-4660-B9BB-BF65970733F3}" type="pres">
      <dgm:prSet presAssocID="{CE6DC5B1-2A57-4B49-BD3C-4043B10665B8}" presName="img" presStyleLbl="fgImgPlace1" presStyleIdx="0" presStyleCnt="2" custScaleX="66959" custScaleY="7973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A97F13D2-9ABF-4C60-AAE5-E4E08E50214D}" type="pres">
      <dgm:prSet presAssocID="{CE6DC5B1-2A57-4B49-BD3C-4043B10665B8}" presName="text" presStyleLbl="node1" presStyleIdx="0" presStyleCnt="2">
        <dgm:presLayoutVars>
          <dgm:bulletEnabled val="1"/>
        </dgm:presLayoutVars>
      </dgm:prSet>
      <dgm:spPr/>
    </dgm:pt>
    <dgm:pt modelId="{73200F1F-34D8-4A52-84D0-4A95A6E29D6C}" type="pres">
      <dgm:prSet presAssocID="{E775D355-BB0B-459E-878E-72FB97C1D842}" presName="spacer" presStyleCnt="0"/>
      <dgm:spPr/>
    </dgm:pt>
    <dgm:pt modelId="{39A94C51-0D3C-4116-A542-D911ED6CC4C8}" type="pres">
      <dgm:prSet presAssocID="{911657A3-EB41-48B8-BA97-FC7019FA524C}" presName="comp" presStyleCnt="0"/>
      <dgm:spPr/>
    </dgm:pt>
    <dgm:pt modelId="{F0D80050-59D6-4A9F-96D5-7BEF2064FAF9}" type="pres">
      <dgm:prSet presAssocID="{911657A3-EB41-48B8-BA97-FC7019FA524C}" presName="box" presStyleLbl="node1" presStyleIdx="1" presStyleCnt="2"/>
      <dgm:spPr/>
    </dgm:pt>
    <dgm:pt modelId="{B7530D38-CF6E-42C0-B957-F8BE169E7165}" type="pres">
      <dgm:prSet presAssocID="{911657A3-EB41-48B8-BA97-FC7019FA524C}" presName="img" presStyleLbl="fgImgPlace1" presStyleIdx="1" presStyleCnt="2" custScaleX="66959" custScaleY="79731" custLinFactNeighborX="-190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3000" r="-1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Mechanic"/>
        </a:ext>
      </dgm:extLst>
    </dgm:pt>
    <dgm:pt modelId="{07E0A954-99F3-49AD-BC9F-746028365DD9}" type="pres">
      <dgm:prSet presAssocID="{911657A3-EB41-48B8-BA97-FC7019FA524C}" presName="text" presStyleLbl="node1" presStyleIdx="1" presStyleCnt="2">
        <dgm:presLayoutVars>
          <dgm:bulletEnabled val="1"/>
        </dgm:presLayoutVars>
      </dgm:prSet>
      <dgm:spPr/>
    </dgm:pt>
  </dgm:ptLst>
  <dgm:cxnLst>
    <dgm:cxn modelId="{5F7DEA1A-85E4-4148-8A09-CBB80C990AE8}" srcId="{638B1DEF-CC3F-41BD-AC30-5818018A61BD}" destId="{911657A3-EB41-48B8-BA97-FC7019FA524C}" srcOrd="1" destOrd="0" parTransId="{4773F2A2-F1F6-495F-8EFF-9476DDB7E11A}" sibTransId="{7BE7DA52-2A0A-44CA-84FB-E3DD563255F4}"/>
    <dgm:cxn modelId="{79942B29-BA66-44C8-8A10-DCE66E281C16}" type="presOf" srcId="{911657A3-EB41-48B8-BA97-FC7019FA524C}" destId="{F0D80050-59D6-4A9F-96D5-7BEF2064FAF9}" srcOrd="0" destOrd="0" presId="urn:microsoft.com/office/officeart/2005/8/layout/vList4"/>
    <dgm:cxn modelId="{85B19B30-0983-4455-B707-1A5301DB9E1D}" type="presOf" srcId="{CE6DC5B1-2A57-4B49-BD3C-4043B10665B8}" destId="{A97F13D2-9ABF-4C60-AAE5-E4E08E50214D}" srcOrd="1" destOrd="0" presId="urn:microsoft.com/office/officeart/2005/8/layout/vList4"/>
    <dgm:cxn modelId="{39F17B77-4678-44C9-8C97-607E038401CC}" type="presOf" srcId="{CE6DC5B1-2A57-4B49-BD3C-4043B10665B8}" destId="{DD5B1D5C-9450-4005-B566-7F7744242B33}" srcOrd="0" destOrd="0" presId="urn:microsoft.com/office/officeart/2005/8/layout/vList4"/>
    <dgm:cxn modelId="{1ADD7E9F-F9EB-49B3-986E-3E393622FAB6}" srcId="{638B1DEF-CC3F-41BD-AC30-5818018A61BD}" destId="{CE6DC5B1-2A57-4B49-BD3C-4043B10665B8}" srcOrd="0" destOrd="0" parTransId="{3199127D-54BA-4AA9-BE25-0B67AA22A519}" sibTransId="{E775D355-BB0B-459E-878E-72FB97C1D842}"/>
    <dgm:cxn modelId="{DF23EAA5-1F49-4497-B0DC-2FC781D54488}" type="presOf" srcId="{638B1DEF-CC3F-41BD-AC30-5818018A61BD}" destId="{DE15AE2D-6402-44AA-AD7E-8B177358D75A}" srcOrd="0" destOrd="0" presId="urn:microsoft.com/office/officeart/2005/8/layout/vList4"/>
    <dgm:cxn modelId="{3D058FC6-B9B9-43F7-9930-7C37DBA92DE2}" type="presOf" srcId="{911657A3-EB41-48B8-BA97-FC7019FA524C}" destId="{07E0A954-99F3-49AD-BC9F-746028365DD9}" srcOrd="1" destOrd="0" presId="urn:microsoft.com/office/officeart/2005/8/layout/vList4"/>
    <dgm:cxn modelId="{1885570C-8EF4-4339-A980-AC5730F6E933}" type="presParOf" srcId="{DE15AE2D-6402-44AA-AD7E-8B177358D75A}" destId="{862B9411-4FA0-4F19-8E4B-879D340C8A96}" srcOrd="0" destOrd="0" presId="urn:microsoft.com/office/officeart/2005/8/layout/vList4"/>
    <dgm:cxn modelId="{55E1D5B0-0BF7-46A6-B3BC-1D8515AD6049}" type="presParOf" srcId="{862B9411-4FA0-4F19-8E4B-879D340C8A96}" destId="{DD5B1D5C-9450-4005-B566-7F7744242B33}" srcOrd="0" destOrd="0" presId="urn:microsoft.com/office/officeart/2005/8/layout/vList4"/>
    <dgm:cxn modelId="{C781D662-4E64-4CD4-B93D-6852F49D7247}" type="presParOf" srcId="{862B9411-4FA0-4F19-8E4B-879D340C8A96}" destId="{5E076FA3-0BCE-4660-B9BB-BF65970733F3}" srcOrd="1" destOrd="0" presId="urn:microsoft.com/office/officeart/2005/8/layout/vList4"/>
    <dgm:cxn modelId="{A0960D7D-73E0-4864-9121-B1C54273D6D6}" type="presParOf" srcId="{862B9411-4FA0-4F19-8E4B-879D340C8A96}" destId="{A97F13D2-9ABF-4C60-AAE5-E4E08E50214D}" srcOrd="2" destOrd="0" presId="urn:microsoft.com/office/officeart/2005/8/layout/vList4"/>
    <dgm:cxn modelId="{D2624CB2-8854-4EB4-8578-D05846872E80}" type="presParOf" srcId="{DE15AE2D-6402-44AA-AD7E-8B177358D75A}" destId="{73200F1F-34D8-4A52-84D0-4A95A6E29D6C}" srcOrd="1" destOrd="0" presId="urn:microsoft.com/office/officeart/2005/8/layout/vList4"/>
    <dgm:cxn modelId="{18D01CFE-08F1-4358-84B8-CEE02D47F8D7}" type="presParOf" srcId="{DE15AE2D-6402-44AA-AD7E-8B177358D75A}" destId="{39A94C51-0D3C-4116-A542-D911ED6CC4C8}" srcOrd="2" destOrd="0" presId="urn:microsoft.com/office/officeart/2005/8/layout/vList4"/>
    <dgm:cxn modelId="{D41CDD94-FD00-4CEC-B9C2-3A03571B4863}" type="presParOf" srcId="{39A94C51-0D3C-4116-A542-D911ED6CC4C8}" destId="{F0D80050-59D6-4A9F-96D5-7BEF2064FAF9}" srcOrd="0" destOrd="0" presId="urn:microsoft.com/office/officeart/2005/8/layout/vList4"/>
    <dgm:cxn modelId="{0707913F-5DFD-45B9-921E-782EED6528F6}" type="presParOf" srcId="{39A94C51-0D3C-4116-A542-D911ED6CC4C8}" destId="{B7530D38-CF6E-42C0-B957-F8BE169E7165}" srcOrd="1" destOrd="0" presId="urn:microsoft.com/office/officeart/2005/8/layout/vList4"/>
    <dgm:cxn modelId="{25ADD47A-6DC9-476B-8F8F-0BE7B0230736}" type="presParOf" srcId="{39A94C51-0D3C-4116-A542-D911ED6CC4C8}" destId="{07E0A954-99F3-49AD-BC9F-746028365D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D590D-0A0B-4047-8F2C-252FCEC17C4C}">
      <dsp:nvSpPr>
        <dsp:cNvPr id="0" name=""/>
        <dsp:cNvSpPr/>
      </dsp:nvSpPr>
      <dsp:spPr>
        <a:xfrm>
          <a:off x="0" y="2284"/>
          <a:ext cx="525780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45738-4B50-46CA-808E-0F67F51BCC37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FFE4E-6E00-4ECF-A77F-87F6A2917725}">
      <dsp:nvSpPr>
        <dsp:cNvPr id="0" name=""/>
        <dsp:cNvSpPr/>
      </dsp:nvSpPr>
      <dsp:spPr>
        <a:xfrm>
          <a:off x="1337397" y="2284"/>
          <a:ext cx="392040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Goals</a:t>
          </a:r>
        </a:p>
      </dsp:txBody>
      <dsp:txXfrm>
        <a:off x="1337397" y="2284"/>
        <a:ext cx="3920402" cy="1157919"/>
      </dsp:txXfrm>
    </dsp:sp>
    <dsp:sp modelId="{0B26C0CA-9C4E-496D-85D4-3489543DBF94}">
      <dsp:nvSpPr>
        <dsp:cNvPr id="0" name=""/>
        <dsp:cNvSpPr/>
      </dsp:nvSpPr>
      <dsp:spPr>
        <a:xfrm>
          <a:off x="0" y="1449684"/>
          <a:ext cx="525780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11F47-12E9-489C-ABF5-1F9EA1B00F80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D7F52-2136-465A-8596-387FE04BBA80}">
      <dsp:nvSpPr>
        <dsp:cNvPr id="0" name=""/>
        <dsp:cNvSpPr/>
      </dsp:nvSpPr>
      <dsp:spPr>
        <a:xfrm>
          <a:off x="1337397" y="1449684"/>
          <a:ext cx="392040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Baseline data</a:t>
          </a:r>
        </a:p>
      </dsp:txBody>
      <dsp:txXfrm>
        <a:off x="1337397" y="1449684"/>
        <a:ext cx="3920402" cy="1157919"/>
      </dsp:txXfrm>
    </dsp:sp>
    <dsp:sp modelId="{A6B67758-FA93-4AF4-AD0B-23E8B179C586}">
      <dsp:nvSpPr>
        <dsp:cNvPr id="0" name=""/>
        <dsp:cNvSpPr/>
      </dsp:nvSpPr>
      <dsp:spPr>
        <a:xfrm>
          <a:off x="0" y="2897083"/>
          <a:ext cx="525780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E8F3A-BA49-4F80-8B6B-ED77088F2409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A580-9405-460C-8DDD-24B9992EC57F}">
      <dsp:nvSpPr>
        <dsp:cNvPr id="0" name=""/>
        <dsp:cNvSpPr/>
      </dsp:nvSpPr>
      <dsp:spPr>
        <a:xfrm>
          <a:off x="1337397" y="2897083"/>
          <a:ext cx="2366010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Strategies for optimization</a:t>
          </a:r>
        </a:p>
      </dsp:txBody>
      <dsp:txXfrm>
        <a:off x="1337397" y="2897083"/>
        <a:ext cx="2366010" cy="1157919"/>
      </dsp:txXfrm>
    </dsp:sp>
    <dsp:sp modelId="{0D97B94C-D371-4455-9FC6-D650FCCF705A}">
      <dsp:nvSpPr>
        <dsp:cNvPr id="0" name=""/>
        <dsp:cNvSpPr/>
      </dsp:nvSpPr>
      <dsp:spPr>
        <a:xfrm>
          <a:off x="3703407" y="2897083"/>
          <a:ext cx="155439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Strategies 1 &amp; 2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Combined</a:t>
          </a:r>
        </a:p>
      </dsp:txBody>
      <dsp:txXfrm>
        <a:off x="3703407" y="2897083"/>
        <a:ext cx="1554392" cy="1157919"/>
      </dsp:txXfrm>
    </dsp:sp>
    <dsp:sp modelId="{FD9D88A9-D2FB-4966-A7FB-DD289447B2A8}">
      <dsp:nvSpPr>
        <dsp:cNvPr id="0" name=""/>
        <dsp:cNvSpPr/>
      </dsp:nvSpPr>
      <dsp:spPr>
        <a:xfrm>
          <a:off x="0" y="4344483"/>
          <a:ext cx="525780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15B26-1BC1-4518-AA0D-F47CCD53016A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8AED0-D585-40EC-BB1C-60CBEB1BC6AC}">
      <dsp:nvSpPr>
        <dsp:cNvPr id="0" name=""/>
        <dsp:cNvSpPr/>
      </dsp:nvSpPr>
      <dsp:spPr>
        <a:xfrm>
          <a:off x="1337397" y="4344483"/>
          <a:ext cx="392040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</a:t>
          </a:r>
        </a:p>
      </dsp:txBody>
      <dsp:txXfrm>
        <a:off x="1337397" y="4344483"/>
        <a:ext cx="392040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AB17C-C1B1-4DFD-92DB-ADF4048E31B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84597-7BE3-4EB4-9E3A-1A836DDA6E0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57743-60DE-493C-92E7-50AB38488D2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Optimize gross revenue and expenditure </a:t>
          </a:r>
        </a:p>
      </dsp:txBody>
      <dsp:txXfrm>
        <a:off x="1507738" y="707092"/>
        <a:ext cx="9007861" cy="1305401"/>
      </dsp:txXfrm>
    </dsp:sp>
    <dsp:sp modelId="{B4A7CFCE-765D-46BA-B5AA-6981CABB42C5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A0AFE-FEE5-41C8-B676-AA2D3248A4B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14B2E-22EE-4083-9B5C-68C22516323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Maximize net revenue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B1D5C-9450-4005-B566-7F7744242B33}">
      <dsp:nvSpPr>
        <dsp:cNvPr id="0" name=""/>
        <dsp:cNvSpPr/>
      </dsp:nvSpPr>
      <dsp:spPr>
        <a:xfrm>
          <a:off x="0" y="0"/>
          <a:ext cx="5796259" cy="1542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new branches</a:t>
          </a:r>
        </a:p>
      </dsp:txBody>
      <dsp:txXfrm>
        <a:off x="1313474" y="0"/>
        <a:ext cx="4482784" cy="1542228"/>
      </dsp:txXfrm>
    </dsp:sp>
    <dsp:sp modelId="{5E076FA3-0BCE-4660-B9BB-BF65970733F3}">
      <dsp:nvSpPr>
        <dsp:cNvPr id="0" name=""/>
        <dsp:cNvSpPr/>
      </dsp:nvSpPr>
      <dsp:spPr>
        <a:xfrm>
          <a:off x="345737" y="279260"/>
          <a:ext cx="776223" cy="983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80050-59D6-4A9F-96D5-7BEF2064FAF9}">
      <dsp:nvSpPr>
        <dsp:cNvPr id="0" name=""/>
        <dsp:cNvSpPr/>
      </dsp:nvSpPr>
      <dsp:spPr>
        <a:xfrm>
          <a:off x="0" y="1696450"/>
          <a:ext cx="5796259" cy="1542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Eliminate dispensable stock</a:t>
          </a:r>
        </a:p>
      </dsp:txBody>
      <dsp:txXfrm>
        <a:off x="1313474" y="1696450"/>
        <a:ext cx="4482784" cy="1542228"/>
      </dsp:txXfrm>
    </dsp:sp>
    <dsp:sp modelId="{B7530D38-CF6E-42C0-B957-F8BE169E7165}">
      <dsp:nvSpPr>
        <dsp:cNvPr id="0" name=""/>
        <dsp:cNvSpPr/>
      </dsp:nvSpPr>
      <dsp:spPr>
        <a:xfrm>
          <a:off x="323630" y="1975711"/>
          <a:ext cx="776223" cy="9837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D213B-E3C4-4121-A8C6-3D6A1AC4239A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8D98C-95D1-44A5-A0F2-E6543E2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8D98C-95D1-44A5-A0F2-E6543E2D2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8D98C-95D1-44A5-A0F2-E6543E2D2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Branches</a:t>
            </a:r>
          </a:p>
          <a:p>
            <a:r>
              <a:rPr lang="en-US" dirty="0"/>
              <a:t>~13%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8D98C-95D1-44A5-A0F2-E6543E2D2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3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8D98C-95D1-44A5-A0F2-E6543E2D2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B44-0D1C-4F75-80E6-CC705CA57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1D5B8-C54A-4441-8958-EC4B32E80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7EC0-06CE-4086-A213-A7DC672C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C94C-0120-449B-A0F3-A9A17B6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6E8D-E893-4D33-84BA-B8FAA94F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BF22-88BA-4F8D-AA8D-72819E62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CB171-F77F-4754-AB42-22C0D48C8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F734-53F2-4C2A-A100-619048DC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2633-7529-438A-A171-67C0D622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57C8-3E60-4465-A5C6-6F6597F6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C2D56-EB17-4AD5-B958-4DBF4ED6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1E76C-D932-42EE-8307-EF769ED4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4E42-E4D2-4792-AEFE-04916B6B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3D78-C359-4852-BF50-CBB3213F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4A00-4638-4567-8C44-0595880B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1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3C8F-677F-44CE-9A6E-F074D77A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CD90-BF13-4A15-A314-2A7639F7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75B9-A71C-4DD7-A504-0C3789A2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E615-C7D3-403E-A0E2-9B8A3E92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804D-48B4-453E-85D7-CC253020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6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4FA6-DDA8-490B-94D9-61AD94C6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48C2-D54F-41FA-8F04-485AE9B0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C2FB-7205-4A66-B727-BDF7267A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419E-FA8F-4FA8-952B-7080270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147C-94B3-4EA6-9F31-7694B378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2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CDD5-ADCC-4ABD-B226-73EBBC18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0D8B-34C6-412C-967B-BA305AC0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D2A3A-3A5B-47C3-A04C-43B83A08F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2D928-3FE4-4A37-BF2D-5EB2448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71F0-2AEF-4C51-BDB0-B5EDA0E7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5802E-4C5F-4F69-80D7-BB3794FA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11E6-2479-4FC5-A648-B494DA38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FA9E-F556-4621-9EE0-C4C23AED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AFED8-B716-477E-9096-E971CD126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A15D2-7A5C-4E84-B978-E4C4FBF94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6FD73-978B-4E00-8E31-81B5931D5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696B0-8C85-4D88-98A0-A556438D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CC3DC-A075-4F79-A68E-C253F4A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01D29-7162-4057-A5EE-CC258805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F1BA-2EA2-4490-A50F-1AFC6B28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48825-400D-46B2-A363-310483AB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A004C-6DA6-4385-B47D-ACE68D51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8DD6-87C0-4158-9CD5-7E6E281B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0C12D-15C6-4BC3-A43D-0890B05C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C9C2F-5F1A-4E71-BCC4-ED29F150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5A0A4-C0C1-42C9-A616-A024FDB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9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F2C2-B8A0-4C91-889B-7B46A20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84E9-FD23-4EC5-9792-F50EE904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5D15F-361A-4874-ADCA-40A56EA3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6302-DF1A-4929-9899-AC3DC247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D75A0-6DAA-4B4D-81A9-2C22582B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B1540-B96D-47F6-874B-C38E4C31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9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8155-99F4-4C72-B69E-F51C1A1C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26CD2-AB28-4868-BCE5-7728FC509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BC35D-CF21-4E32-9D88-0BFB4FC5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8DD4-8702-4CAF-B31A-C5273161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8694-37E2-4D9B-BB43-C3ED5E85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1FCF3-5A0D-4962-8688-415ADB38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7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C5324-3C29-42EE-8EFE-49B20DD5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0AB7-ABDE-445F-B281-EDCBE233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6959-C736-4556-ABF8-9D109B7A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6BF1-9C3A-46D9-B81C-801615B84C90}" type="datetimeFigureOut">
              <a:rPr lang="en-US" smtClean="0"/>
              <a:t>2020-09-13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0B97-2FE5-4B95-A5BF-8210CEB30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DD25-BFEC-41F6-BDF3-800A004A2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29E4-9D92-4737-B68F-572F3A989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4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AE6BA-2686-43E0-BF33-0CE9E255C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Lariat FY 2019 Revenue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AE796-BA1D-48E2-9DB4-E1CE1B065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Prepared by Anthony Cole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8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CCC60B-4D42-4FE4-BCB2-A713F52D0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B17A-AD19-44F8-840F-FC4FFC9E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47" y="557188"/>
            <a:ext cx="4368151" cy="5569291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2D08E9-FAF2-42FC-91FC-8314420AE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374916"/>
              </p:ext>
            </p:extLst>
          </p:nvPr>
        </p:nvGraphicFramePr>
        <p:xfrm>
          <a:off x="838200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23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B23D2-A207-4145-A90C-0AFA6D95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AD06D-AC82-4868-8DB8-903BE9D75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99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18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4E00-06FE-41F5-AE88-B78595B3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82" y="674877"/>
            <a:ext cx="3932237" cy="1600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30A656-B363-429F-BB00-1A1AE9228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3188" y="1328019"/>
            <a:ext cx="6172200" cy="419243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B55B1A-F6D8-406C-BDED-D6255721B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401" y="3137769"/>
            <a:ext cx="2286000" cy="272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B310E0-E4D4-4635-A2F3-3B232669E59E}"/>
              </a:ext>
            </a:extLst>
          </p:cNvPr>
          <p:cNvSpPr txBox="1"/>
          <p:nvPr/>
        </p:nvSpPr>
        <p:spPr>
          <a:xfrm>
            <a:off x="2147580" y="276843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val="184520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B7684-86BB-4375-8138-4B87E0E2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51433"/>
            <a:ext cx="3838530" cy="1263904"/>
          </a:xfrm>
        </p:spPr>
        <p:txBody>
          <a:bodyPr anchor="b">
            <a:normAutofit/>
          </a:bodyPr>
          <a:lstStyle/>
          <a:p>
            <a:r>
              <a:rPr lang="en-US" sz="3600" dirty="0"/>
              <a:t>Eliminate Unprofitable Stock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BDE4-1F6E-4CB3-8B5E-CA20F29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Assuming no growth in other rentals.</a:t>
            </a:r>
          </a:p>
          <a:p>
            <a:r>
              <a:rPr lang="en-US" sz="2000" dirty="0"/>
              <a:t>Removing all vehicles with a net revenue &lt; 1</a:t>
            </a:r>
          </a:p>
          <a:p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CB975-BFA7-458E-BD6F-2A46B7949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47" y="655048"/>
            <a:ext cx="7498730" cy="449923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5261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9F328-9D85-4145-883B-8A58B491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69" y="2686264"/>
            <a:ext cx="4023360" cy="1552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Open New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8107-1335-4288-9F37-3FA60077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Assume consist business between branches</a:t>
            </a:r>
          </a:p>
          <a:p>
            <a:r>
              <a:rPr lang="en-US" sz="2000" dirty="0"/>
              <a:t>Example 7 branches, placed in major cities.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F580D-EA54-41FE-AE2E-FB67EF66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05" y="1581825"/>
            <a:ext cx="7504826" cy="449923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740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550B0-FBBB-4D67-AEA5-405773C1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7" y="769286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Combining Strategies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598B-97C7-4241-9341-25230E00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07" y="3379978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Maximizes revenue &amp; Removes unnecessary stock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C0CF1-3267-4B33-BA8A-EDE03E9D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68" y="984365"/>
            <a:ext cx="7498730" cy="449923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7932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2109B-D285-4942-9D0E-338912D9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Recommendations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135F-1BB6-4A56-AADE-4FDC4390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 new branches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Eliminate dispensable stock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60D6E2-55CA-4C8B-8BE8-DCBDA6B54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244047"/>
              </p:ext>
            </p:extLst>
          </p:nvPr>
        </p:nvGraphicFramePr>
        <p:xfrm>
          <a:off x="5702320" y="1774312"/>
          <a:ext cx="5796259" cy="323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39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ED7D31"/>
      </a:accent1>
      <a:accent2>
        <a:srgbClr val="ED7D31"/>
      </a:accent2>
      <a:accent3>
        <a:srgbClr val="ED7D31"/>
      </a:accent3>
      <a:accent4>
        <a:srgbClr val="ED7D31"/>
      </a:accent4>
      <a:accent5>
        <a:srgbClr val="ED7D31"/>
      </a:accent5>
      <a:accent6>
        <a:srgbClr val="ED7D31"/>
      </a:accent6>
      <a:hlink>
        <a:srgbClr val="ED7D31"/>
      </a:hlink>
      <a:folHlink>
        <a:srgbClr val="ED7D3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rgbClr val="FFFFFF"/>
    </a:lt1>
    <a:dk2>
      <a:srgbClr val="000000"/>
    </a:dk2>
    <a:lt2>
      <a:srgbClr val="FFFFFF"/>
    </a:lt2>
    <a:accent1>
      <a:srgbClr val="ED7D31"/>
    </a:accent1>
    <a:accent2>
      <a:srgbClr val="ED7D31"/>
    </a:accent2>
    <a:accent3>
      <a:srgbClr val="ED7D31"/>
    </a:accent3>
    <a:accent4>
      <a:srgbClr val="ED7D31"/>
    </a:accent4>
    <a:accent5>
      <a:srgbClr val="ED7D31"/>
    </a:accent5>
    <a:accent6>
      <a:srgbClr val="ED7D31"/>
    </a:accent6>
    <a:hlink>
      <a:srgbClr val="ED7D31"/>
    </a:hlink>
    <a:folHlink>
      <a:srgbClr val="ED7D31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rgbClr val="FFFFFF"/>
    </a:lt1>
    <a:dk2>
      <a:srgbClr val="000000"/>
    </a:dk2>
    <a:lt2>
      <a:srgbClr val="FFFFFF"/>
    </a:lt2>
    <a:accent1>
      <a:srgbClr val="ED7D31"/>
    </a:accent1>
    <a:accent2>
      <a:srgbClr val="ED7D31"/>
    </a:accent2>
    <a:accent3>
      <a:srgbClr val="ED7D31"/>
    </a:accent3>
    <a:accent4>
      <a:srgbClr val="ED7D31"/>
    </a:accent4>
    <a:accent5>
      <a:srgbClr val="ED7D31"/>
    </a:accent5>
    <a:accent6>
      <a:srgbClr val="ED7D31"/>
    </a:accent6>
    <a:hlink>
      <a:srgbClr val="ED7D31"/>
    </a:hlink>
    <a:folHlink>
      <a:srgbClr val="ED7D3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101</Words>
  <Application>Microsoft Office PowerPoint</Application>
  <PresentationFormat>Widescreen</PresentationFormat>
  <Paragraphs>33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Lariat FY 2019 Revenue Optimization</vt:lpstr>
      <vt:lpstr>Table of Contents</vt:lpstr>
      <vt:lpstr>Goals</vt:lpstr>
      <vt:lpstr>Baseline</vt:lpstr>
      <vt:lpstr>Eliminate Unprofitable Stock</vt:lpstr>
      <vt:lpstr>Open New Branches</vt:lpstr>
      <vt:lpstr>Combining Strategies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FY 2019 Revenue Optimization</dc:title>
  <dc:creator>Anthony Cole</dc:creator>
  <cp:lastModifiedBy>Anthony Cole</cp:lastModifiedBy>
  <cp:revision>12</cp:revision>
  <dcterms:created xsi:type="dcterms:W3CDTF">2020-09-01T23:01:33Z</dcterms:created>
  <dcterms:modified xsi:type="dcterms:W3CDTF">2020-09-13T14:37:39Z</dcterms:modified>
</cp:coreProperties>
</file>