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7" r:id="rId5"/>
    <p:sldId id="263" r:id="rId6"/>
    <p:sldId id="266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8C03D0-2013-4688-838D-10666DA1C89F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3D93E5E-A6F0-4BDD-9CBC-987768982654}">
      <dgm:prSet/>
      <dgm:spPr/>
      <dgm:t>
        <a:bodyPr/>
        <a:lstStyle/>
        <a:p>
          <a:r>
            <a:rPr lang="nl-NL"/>
            <a:t>Data verzamelen</a:t>
          </a:r>
          <a:endParaRPr lang="en-US"/>
        </a:p>
      </dgm:t>
    </dgm:pt>
    <dgm:pt modelId="{933F8850-4855-47BA-ABEC-D30C17BC3956}" type="parTrans" cxnId="{C3D9AE25-4C58-4B4E-9DA5-0273E4725E21}">
      <dgm:prSet/>
      <dgm:spPr/>
      <dgm:t>
        <a:bodyPr/>
        <a:lstStyle/>
        <a:p>
          <a:endParaRPr lang="en-US"/>
        </a:p>
      </dgm:t>
    </dgm:pt>
    <dgm:pt modelId="{52AE0E06-D2CA-412A-8370-DAC6F4383282}" type="sibTrans" cxnId="{C3D9AE25-4C58-4B4E-9DA5-0273E4725E21}">
      <dgm:prSet/>
      <dgm:spPr/>
      <dgm:t>
        <a:bodyPr/>
        <a:lstStyle/>
        <a:p>
          <a:endParaRPr lang="en-US"/>
        </a:p>
      </dgm:t>
    </dgm:pt>
    <dgm:pt modelId="{077BC6B1-78D1-45CD-8982-F461D1AFF90C}">
      <dgm:prSet/>
      <dgm:spPr/>
      <dgm:t>
        <a:bodyPr/>
        <a:lstStyle/>
        <a:p>
          <a:r>
            <a:rPr lang="nl-NL" dirty="0"/>
            <a:t>Temperatuur</a:t>
          </a:r>
          <a:endParaRPr lang="en-US" dirty="0"/>
        </a:p>
      </dgm:t>
    </dgm:pt>
    <dgm:pt modelId="{90E9336D-98ED-4A3D-9852-732B40A1173E}" type="parTrans" cxnId="{0DCCE00D-5169-4F55-8FCA-035351DDEA88}">
      <dgm:prSet/>
      <dgm:spPr/>
      <dgm:t>
        <a:bodyPr/>
        <a:lstStyle/>
        <a:p>
          <a:endParaRPr lang="en-US"/>
        </a:p>
      </dgm:t>
    </dgm:pt>
    <dgm:pt modelId="{13C65258-0ED4-4A90-AB68-2E475D19FAFD}" type="sibTrans" cxnId="{0DCCE00D-5169-4F55-8FCA-035351DDEA88}">
      <dgm:prSet/>
      <dgm:spPr/>
      <dgm:t>
        <a:bodyPr/>
        <a:lstStyle/>
        <a:p>
          <a:endParaRPr lang="en-US"/>
        </a:p>
      </dgm:t>
    </dgm:pt>
    <dgm:pt modelId="{B680EE2D-FC5E-48F9-922B-8A398EE21629}">
      <dgm:prSet/>
      <dgm:spPr/>
      <dgm:t>
        <a:bodyPr/>
        <a:lstStyle/>
        <a:p>
          <a:r>
            <a:rPr lang="nl-NL" dirty="0"/>
            <a:t>Regen</a:t>
          </a:r>
          <a:endParaRPr lang="en-US" dirty="0"/>
        </a:p>
      </dgm:t>
    </dgm:pt>
    <dgm:pt modelId="{9289A36C-F2DE-4BD0-A41F-6ECB47EA9DAC}" type="parTrans" cxnId="{5C822C77-AEBB-4AB6-AFCA-D67CDA862418}">
      <dgm:prSet/>
      <dgm:spPr/>
      <dgm:t>
        <a:bodyPr/>
        <a:lstStyle/>
        <a:p>
          <a:endParaRPr lang="en-US"/>
        </a:p>
      </dgm:t>
    </dgm:pt>
    <dgm:pt modelId="{6ED7F3A9-8D86-428B-917A-3111DA9BE7DA}" type="sibTrans" cxnId="{5C822C77-AEBB-4AB6-AFCA-D67CDA862418}">
      <dgm:prSet/>
      <dgm:spPr/>
      <dgm:t>
        <a:bodyPr/>
        <a:lstStyle/>
        <a:p>
          <a:endParaRPr lang="en-US"/>
        </a:p>
      </dgm:t>
    </dgm:pt>
    <dgm:pt modelId="{99732A5E-55C4-4401-A266-636510B58821}" type="pres">
      <dgm:prSet presAssocID="{B38C03D0-2013-4688-838D-10666DA1C89F}" presName="vert0" presStyleCnt="0">
        <dgm:presLayoutVars>
          <dgm:dir/>
          <dgm:animOne val="branch"/>
          <dgm:animLvl val="lvl"/>
        </dgm:presLayoutVars>
      </dgm:prSet>
      <dgm:spPr/>
    </dgm:pt>
    <dgm:pt modelId="{B3949E73-B577-4C08-95DF-09F621A1B1AF}" type="pres">
      <dgm:prSet presAssocID="{83D93E5E-A6F0-4BDD-9CBC-987768982654}" presName="thickLine" presStyleLbl="alignNode1" presStyleIdx="0" presStyleCnt="3"/>
      <dgm:spPr/>
    </dgm:pt>
    <dgm:pt modelId="{E9F73B79-C782-4727-A0F7-53E75A0D3C4F}" type="pres">
      <dgm:prSet presAssocID="{83D93E5E-A6F0-4BDD-9CBC-987768982654}" presName="horz1" presStyleCnt="0"/>
      <dgm:spPr/>
    </dgm:pt>
    <dgm:pt modelId="{8047A477-480A-48B5-A7F0-BE4A1FBF8F61}" type="pres">
      <dgm:prSet presAssocID="{83D93E5E-A6F0-4BDD-9CBC-987768982654}" presName="tx1" presStyleLbl="revTx" presStyleIdx="0" presStyleCnt="3"/>
      <dgm:spPr/>
    </dgm:pt>
    <dgm:pt modelId="{5C2CA02E-CD53-4684-9996-7147749C8D20}" type="pres">
      <dgm:prSet presAssocID="{83D93E5E-A6F0-4BDD-9CBC-987768982654}" presName="vert1" presStyleCnt="0"/>
      <dgm:spPr/>
    </dgm:pt>
    <dgm:pt modelId="{B9317E41-CEE2-49F3-8083-B07A9B14C835}" type="pres">
      <dgm:prSet presAssocID="{077BC6B1-78D1-45CD-8982-F461D1AFF90C}" presName="thickLine" presStyleLbl="alignNode1" presStyleIdx="1" presStyleCnt="3"/>
      <dgm:spPr/>
    </dgm:pt>
    <dgm:pt modelId="{74CF9D02-3382-4205-BC36-16C0B419039E}" type="pres">
      <dgm:prSet presAssocID="{077BC6B1-78D1-45CD-8982-F461D1AFF90C}" presName="horz1" presStyleCnt="0"/>
      <dgm:spPr/>
    </dgm:pt>
    <dgm:pt modelId="{12070396-0148-4411-B10B-6C75157C6A55}" type="pres">
      <dgm:prSet presAssocID="{077BC6B1-78D1-45CD-8982-F461D1AFF90C}" presName="tx1" presStyleLbl="revTx" presStyleIdx="1" presStyleCnt="3"/>
      <dgm:spPr/>
    </dgm:pt>
    <dgm:pt modelId="{3BAE2470-7103-404C-A2ED-2C5CAF219951}" type="pres">
      <dgm:prSet presAssocID="{077BC6B1-78D1-45CD-8982-F461D1AFF90C}" presName="vert1" presStyleCnt="0"/>
      <dgm:spPr/>
    </dgm:pt>
    <dgm:pt modelId="{F599195F-EB2C-45C9-A411-A65C8DC34649}" type="pres">
      <dgm:prSet presAssocID="{B680EE2D-FC5E-48F9-922B-8A398EE21629}" presName="thickLine" presStyleLbl="alignNode1" presStyleIdx="2" presStyleCnt="3"/>
      <dgm:spPr/>
    </dgm:pt>
    <dgm:pt modelId="{3DC9F8FF-2114-43CA-B6B9-B94D48F4B329}" type="pres">
      <dgm:prSet presAssocID="{B680EE2D-FC5E-48F9-922B-8A398EE21629}" presName="horz1" presStyleCnt="0"/>
      <dgm:spPr/>
    </dgm:pt>
    <dgm:pt modelId="{FA426339-F78E-49BE-8CE2-70CE5B298494}" type="pres">
      <dgm:prSet presAssocID="{B680EE2D-FC5E-48F9-922B-8A398EE21629}" presName="tx1" presStyleLbl="revTx" presStyleIdx="2" presStyleCnt="3"/>
      <dgm:spPr/>
    </dgm:pt>
    <dgm:pt modelId="{2263FC54-E756-4B1B-B38B-89A6B025C3C4}" type="pres">
      <dgm:prSet presAssocID="{B680EE2D-FC5E-48F9-922B-8A398EE21629}" presName="vert1" presStyleCnt="0"/>
      <dgm:spPr/>
    </dgm:pt>
  </dgm:ptLst>
  <dgm:cxnLst>
    <dgm:cxn modelId="{CF327E02-A6AD-4EC5-B4F6-E628009CEC1D}" type="presOf" srcId="{83D93E5E-A6F0-4BDD-9CBC-987768982654}" destId="{8047A477-480A-48B5-A7F0-BE4A1FBF8F61}" srcOrd="0" destOrd="0" presId="urn:microsoft.com/office/officeart/2008/layout/LinedList"/>
    <dgm:cxn modelId="{0DCCE00D-5169-4F55-8FCA-035351DDEA88}" srcId="{B38C03D0-2013-4688-838D-10666DA1C89F}" destId="{077BC6B1-78D1-45CD-8982-F461D1AFF90C}" srcOrd="1" destOrd="0" parTransId="{90E9336D-98ED-4A3D-9852-732B40A1173E}" sibTransId="{13C65258-0ED4-4A90-AB68-2E475D19FAFD}"/>
    <dgm:cxn modelId="{C3D9AE25-4C58-4B4E-9DA5-0273E4725E21}" srcId="{B38C03D0-2013-4688-838D-10666DA1C89F}" destId="{83D93E5E-A6F0-4BDD-9CBC-987768982654}" srcOrd="0" destOrd="0" parTransId="{933F8850-4855-47BA-ABEC-D30C17BC3956}" sibTransId="{52AE0E06-D2CA-412A-8370-DAC6F4383282}"/>
    <dgm:cxn modelId="{80405768-8653-4AC8-9A99-81E456C7AF6F}" type="presOf" srcId="{077BC6B1-78D1-45CD-8982-F461D1AFF90C}" destId="{12070396-0148-4411-B10B-6C75157C6A55}" srcOrd="0" destOrd="0" presId="urn:microsoft.com/office/officeart/2008/layout/LinedList"/>
    <dgm:cxn modelId="{5C822C77-AEBB-4AB6-AFCA-D67CDA862418}" srcId="{B38C03D0-2013-4688-838D-10666DA1C89F}" destId="{B680EE2D-FC5E-48F9-922B-8A398EE21629}" srcOrd="2" destOrd="0" parTransId="{9289A36C-F2DE-4BD0-A41F-6ECB47EA9DAC}" sibTransId="{6ED7F3A9-8D86-428B-917A-3111DA9BE7DA}"/>
    <dgm:cxn modelId="{D8433EDD-C7C0-4E4F-9CA0-7637EA1CBD2A}" type="presOf" srcId="{B38C03D0-2013-4688-838D-10666DA1C89F}" destId="{99732A5E-55C4-4401-A266-636510B58821}" srcOrd="0" destOrd="0" presId="urn:microsoft.com/office/officeart/2008/layout/LinedList"/>
    <dgm:cxn modelId="{0D577EFF-2D9F-49CE-8D00-4B6547CCD87F}" type="presOf" srcId="{B680EE2D-FC5E-48F9-922B-8A398EE21629}" destId="{FA426339-F78E-49BE-8CE2-70CE5B298494}" srcOrd="0" destOrd="0" presId="urn:microsoft.com/office/officeart/2008/layout/LinedList"/>
    <dgm:cxn modelId="{350C710F-AE4E-49FE-BFF8-50702237529E}" type="presParOf" srcId="{99732A5E-55C4-4401-A266-636510B58821}" destId="{B3949E73-B577-4C08-95DF-09F621A1B1AF}" srcOrd="0" destOrd="0" presId="urn:microsoft.com/office/officeart/2008/layout/LinedList"/>
    <dgm:cxn modelId="{559B4DE0-55CC-4274-A8DA-5D1DAB4882B9}" type="presParOf" srcId="{99732A5E-55C4-4401-A266-636510B58821}" destId="{E9F73B79-C782-4727-A0F7-53E75A0D3C4F}" srcOrd="1" destOrd="0" presId="urn:microsoft.com/office/officeart/2008/layout/LinedList"/>
    <dgm:cxn modelId="{02EC1990-3AAC-4623-852A-85C2153E57B0}" type="presParOf" srcId="{E9F73B79-C782-4727-A0F7-53E75A0D3C4F}" destId="{8047A477-480A-48B5-A7F0-BE4A1FBF8F61}" srcOrd="0" destOrd="0" presId="urn:microsoft.com/office/officeart/2008/layout/LinedList"/>
    <dgm:cxn modelId="{D6FE6A71-3C02-4D28-AF4B-35D72909709E}" type="presParOf" srcId="{E9F73B79-C782-4727-A0F7-53E75A0D3C4F}" destId="{5C2CA02E-CD53-4684-9996-7147749C8D20}" srcOrd="1" destOrd="0" presId="urn:microsoft.com/office/officeart/2008/layout/LinedList"/>
    <dgm:cxn modelId="{A25CCB01-854C-4212-AD49-437CFF90D476}" type="presParOf" srcId="{99732A5E-55C4-4401-A266-636510B58821}" destId="{B9317E41-CEE2-49F3-8083-B07A9B14C835}" srcOrd="2" destOrd="0" presId="urn:microsoft.com/office/officeart/2008/layout/LinedList"/>
    <dgm:cxn modelId="{37EB2B71-74FE-4A78-97D7-643F02AE51BA}" type="presParOf" srcId="{99732A5E-55C4-4401-A266-636510B58821}" destId="{74CF9D02-3382-4205-BC36-16C0B419039E}" srcOrd="3" destOrd="0" presId="urn:microsoft.com/office/officeart/2008/layout/LinedList"/>
    <dgm:cxn modelId="{9CAC4F1B-EBE8-4C06-98B6-98B9F5B435B8}" type="presParOf" srcId="{74CF9D02-3382-4205-BC36-16C0B419039E}" destId="{12070396-0148-4411-B10B-6C75157C6A55}" srcOrd="0" destOrd="0" presId="urn:microsoft.com/office/officeart/2008/layout/LinedList"/>
    <dgm:cxn modelId="{52F79A71-24FA-42BF-B144-F3A5E732C2AC}" type="presParOf" srcId="{74CF9D02-3382-4205-BC36-16C0B419039E}" destId="{3BAE2470-7103-404C-A2ED-2C5CAF219951}" srcOrd="1" destOrd="0" presId="urn:microsoft.com/office/officeart/2008/layout/LinedList"/>
    <dgm:cxn modelId="{887429FA-DBC0-4E81-BE6D-1002762BD6E6}" type="presParOf" srcId="{99732A5E-55C4-4401-A266-636510B58821}" destId="{F599195F-EB2C-45C9-A411-A65C8DC34649}" srcOrd="4" destOrd="0" presId="urn:microsoft.com/office/officeart/2008/layout/LinedList"/>
    <dgm:cxn modelId="{E97F8FCB-9A77-40D6-BC27-92DCA76423E1}" type="presParOf" srcId="{99732A5E-55C4-4401-A266-636510B58821}" destId="{3DC9F8FF-2114-43CA-B6B9-B94D48F4B329}" srcOrd="5" destOrd="0" presId="urn:microsoft.com/office/officeart/2008/layout/LinedList"/>
    <dgm:cxn modelId="{AC4891E7-3C48-415A-BFEB-9631F1F60BE7}" type="presParOf" srcId="{3DC9F8FF-2114-43CA-B6B9-B94D48F4B329}" destId="{FA426339-F78E-49BE-8CE2-70CE5B298494}" srcOrd="0" destOrd="0" presId="urn:microsoft.com/office/officeart/2008/layout/LinedList"/>
    <dgm:cxn modelId="{325D70A9-5EFF-4844-B8E1-882641E6E17E}" type="presParOf" srcId="{3DC9F8FF-2114-43CA-B6B9-B94D48F4B329}" destId="{2263FC54-E756-4B1B-B38B-89A6B025C3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8C03D0-2013-4688-838D-10666DA1C89F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3D93E5E-A6F0-4BDD-9CBC-987768982654}">
      <dgm:prSet/>
      <dgm:spPr/>
      <dgm:t>
        <a:bodyPr/>
        <a:lstStyle/>
        <a:p>
          <a:r>
            <a:rPr lang="nl-NL" dirty="0"/>
            <a:t>Model training</a:t>
          </a:r>
          <a:endParaRPr lang="en-US" dirty="0"/>
        </a:p>
      </dgm:t>
    </dgm:pt>
    <dgm:pt modelId="{933F8850-4855-47BA-ABEC-D30C17BC3956}" type="parTrans" cxnId="{C3D9AE25-4C58-4B4E-9DA5-0273E4725E21}">
      <dgm:prSet/>
      <dgm:spPr/>
      <dgm:t>
        <a:bodyPr/>
        <a:lstStyle/>
        <a:p>
          <a:endParaRPr lang="en-US"/>
        </a:p>
      </dgm:t>
    </dgm:pt>
    <dgm:pt modelId="{52AE0E06-D2CA-412A-8370-DAC6F4383282}" type="sibTrans" cxnId="{C3D9AE25-4C58-4B4E-9DA5-0273E4725E21}">
      <dgm:prSet/>
      <dgm:spPr/>
      <dgm:t>
        <a:bodyPr/>
        <a:lstStyle/>
        <a:p>
          <a:endParaRPr lang="en-US"/>
        </a:p>
      </dgm:t>
    </dgm:pt>
    <dgm:pt modelId="{22B90F81-F22B-4C64-9A37-183A3FE36603}">
      <dgm:prSet/>
      <dgm:spPr/>
      <dgm:t>
        <a:bodyPr/>
        <a:lstStyle/>
        <a:p>
          <a:r>
            <a:rPr lang="en-US" dirty="0"/>
            <a:t>AI</a:t>
          </a:r>
        </a:p>
      </dgm:t>
    </dgm:pt>
    <dgm:pt modelId="{F13C8DBF-D68C-4CF4-A1C1-A0058DA11636}" type="parTrans" cxnId="{A4AA25D6-2924-427F-B958-EDB0B3C30AAC}">
      <dgm:prSet/>
      <dgm:spPr/>
      <dgm:t>
        <a:bodyPr/>
        <a:lstStyle/>
        <a:p>
          <a:endParaRPr lang="nl-NL"/>
        </a:p>
      </dgm:t>
    </dgm:pt>
    <dgm:pt modelId="{B917FBB3-6F1C-4858-AED0-A38F43370912}" type="sibTrans" cxnId="{A4AA25D6-2924-427F-B958-EDB0B3C30AAC}">
      <dgm:prSet/>
      <dgm:spPr/>
      <dgm:t>
        <a:bodyPr/>
        <a:lstStyle/>
        <a:p>
          <a:endParaRPr lang="nl-NL"/>
        </a:p>
      </dgm:t>
    </dgm:pt>
    <dgm:pt modelId="{99732A5E-55C4-4401-A266-636510B58821}" type="pres">
      <dgm:prSet presAssocID="{B38C03D0-2013-4688-838D-10666DA1C89F}" presName="vert0" presStyleCnt="0">
        <dgm:presLayoutVars>
          <dgm:dir/>
          <dgm:animOne val="branch"/>
          <dgm:animLvl val="lvl"/>
        </dgm:presLayoutVars>
      </dgm:prSet>
      <dgm:spPr/>
    </dgm:pt>
    <dgm:pt modelId="{B3949E73-B577-4C08-95DF-09F621A1B1AF}" type="pres">
      <dgm:prSet presAssocID="{83D93E5E-A6F0-4BDD-9CBC-987768982654}" presName="thickLine" presStyleLbl="alignNode1" presStyleIdx="0" presStyleCnt="2"/>
      <dgm:spPr/>
    </dgm:pt>
    <dgm:pt modelId="{E9F73B79-C782-4727-A0F7-53E75A0D3C4F}" type="pres">
      <dgm:prSet presAssocID="{83D93E5E-A6F0-4BDD-9CBC-987768982654}" presName="horz1" presStyleCnt="0"/>
      <dgm:spPr/>
    </dgm:pt>
    <dgm:pt modelId="{8047A477-480A-48B5-A7F0-BE4A1FBF8F61}" type="pres">
      <dgm:prSet presAssocID="{83D93E5E-A6F0-4BDD-9CBC-987768982654}" presName="tx1" presStyleLbl="revTx" presStyleIdx="0" presStyleCnt="2"/>
      <dgm:spPr/>
    </dgm:pt>
    <dgm:pt modelId="{5C2CA02E-CD53-4684-9996-7147749C8D20}" type="pres">
      <dgm:prSet presAssocID="{83D93E5E-A6F0-4BDD-9CBC-987768982654}" presName="vert1" presStyleCnt="0"/>
      <dgm:spPr/>
    </dgm:pt>
    <dgm:pt modelId="{3A1A6774-9D0C-4823-B92E-DDCD7D87CB6D}" type="pres">
      <dgm:prSet presAssocID="{22B90F81-F22B-4C64-9A37-183A3FE36603}" presName="thickLine" presStyleLbl="alignNode1" presStyleIdx="1" presStyleCnt="2"/>
      <dgm:spPr/>
    </dgm:pt>
    <dgm:pt modelId="{92B48C7A-6955-44B6-9795-3D8B6E8620A9}" type="pres">
      <dgm:prSet presAssocID="{22B90F81-F22B-4C64-9A37-183A3FE36603}" presName="horz1" presStyleCnt="0"/>
      <dgm:spPr/>
    </dgm:pt>
    <dgm:pt modelId="{462FDBE0-BE78-4465-B70F-F6239F7E9DFE}" type="pres">
      <dgm:prSet presAssocID="{22B90F81-F22B-4C64-9A37-183A3FE36603}" presName="tx1" presStyleLbl="revTx" presStyleIdx="1" presStyleCnt="2"/>
      <dgm:spPr/>
    </dgm:pt>
    <dgm:pt modelId="{1DFD4F1F-AE04-426A-B105-77BFEB84E002}" type="pres">
      <dgm:prSet presAssocID="{22B90F81-F22B-4C64-9A37-183A3FE36603}" presName="vert1" presStyleCnt="0"/>
      <dgm:spPr/>
    </dgm:pt>
  </dgm:ptLst>
  <dgm:cxnLst>
    <dgm:cxn modelId="{CF327E02-A6AD-4EC5-B4F6-E628009CEC1D}" type="presOf" srcId="{83D93E5E-A6F0-4BDD-9CBC-987768982654}" destId="{8047A477-480A-48B5-A7F0-BE4A1FBF8F61}" srcOrd="0" destOrd="0" presId="urn:microsoft.com/office/officeart/2008/layout/LinedList"/>
    <dgm:cxn modelId="{C3D9AE25-4C58-4B4E-9DA5-0273E4725E21}" srcId="{B38C03D0-2013-4688-838D-10666DA1C89F}" destId="{83D93E5E-A6F0-4BDD-9CBC-987768982654}" srcOrd="0" destOrd="0" parTransId="{933F8850-4855-47BA-ABEC-D30C17BC3956}" sibTransId="{52AE0E06-D2CA-412A-8370-DAC6F4383282}"/>
    <dgm:cxn modelId="{A4AA25D6-2924-427F-B958-EDB0B3C30AAC}" srcId="{B38C03D0-2013-4688-838D-10666DA1C89F}" destId="{22B90F81-F22B-4C64-9A37-183A3FE36603}" srcOrd="1" destOrd="0" parTransId="{F13C8DBF-D68C-4CF4-A1C1-A0058DA11636}" sibTransId="{B917FBB3-6F1C-4858-AED0-A38F43370912}"/>
    <dgm:cxn modelId="{D8433EDD-C7C0-4E4F-9CA0-7637EA1CBD2A}" type="presOf" srcId="{B38C03D0-2013-4688-838D-10666DA1C89F}" destId="{99732A5E-55C4-4401-A266-636510B58821}" srcOrd="0" destOrd="0" presId="urn:microsoft.com/office/officeart/2008/layout/LinedList"/>
    <dgm:cxn modelId="{661076DE-1518-44B4-8DF2-286C68961235}" type="presOf" srcId="{22B90F81-F22B-4C64-9A37-183A3FE36603}" destId="{462FDBE0-BE78-4465-B70F-F6239F7E9DFE}" srcOrd="0" destOrd="0" presId="urn:microsoft.com/office/officeart/2008/layout/LinedList"/>
    <dgm:cxn modelId="{350C710F-AE4E-49FE-BFF8-50702237529E}" type="presParOf" srcId="{99732A5E-55C4-4401-A266-636510B58821}" destId="{B3949E73-B577-4C08-95DF-09F621A1B1AF}" srcOrd="0" destOrd="0" presId="urn:microsoft.com/office/officeart/2008/layout/LinedList"/>
    <dgm:cxn modelId="{559B4DE0-55CC-4274-A8DA-5D1DAB4882B9}" type="presParOf" srcId="{99732A5E-55C4-4401-A266-636510B58821}" destId="{E9F73B79-C782-4727-A0F7-53E75A0D3C4F}" srcOrd="1" destOrd="0" presId="urn:microsoft.com/office/officeart/2008/layout/LinedList"/>
    <dgm:cxn modelId="{02EC1990-3AAC-4623-852A-85C2153E57B0}" type="presParOf" srcId="{E9F73B79-C782-4727-A0F7-53E75A0D3C4F}" destId="{8047A477-480A-48B5-A7F0-BE4A1FBF8F61}" srcOrd="0" destOrd="0" presId="urn:microsoft.com/office/officeart/2008/layout/LinedList"/>
    <dgm:cxn modelId="{D6FE6A71-3C02-4D28-AF4B-35D72909709E}" type="presParOf" srcId="{E9F73B79-C782-4727-A0F7-53E75A0D3C4F}" destId="{5C2CA02E-CD53-4684-9996-7147749C8D20}" srcOrd="1" destOrd="0" presId="urn:microsoft.com/office/officeart/2008/layout/LinedList"/>
    <dgm:cxn modelId="{426080A6-0176-4A5C-8863-E23AED5435B6}" type="presParOf" srcId="{99732A5E-55C4-4401-A266-636510B58821}" destId="{3A1A6774-9D0C-4823-B92E-DDCD7D87CB6D}" srcOrd="2" destOrd="0" presId="urn:microsoft.com/office/officeart/2008/layout/LinedList"/>
    <dgm:cxn modelId="{9FE23C41-64D2-4BD1-B407-5E2FE6574DF8}" type="presParOf" srcId="{99732A5E-55C4-4401-A266-636510B58821}" destId="{92B48C7A-6955-44B6-9795-3D8B6E8620A9}" srcOrd="3" destOrd="0" presId="urn:microsoft.com/office/officeart/2008/layout/LinedList"/>
    <dgm:cxn modelId="{4379F345-26BE-411A-BFC3-8BDB2325FD77}" type="presParOf" srcId="{92B48C7A-6955-44B6-9795-3D8B6E8620A9}" destId="{462FDBE0-BE78-4465-B70F-F6239F7E9DFE}" srcOrd="0" destOrd="0" presId="urn:microsoft.com/office/officeart/2008/layout/LinedList"/>
    <dgm:cxn modelId="{673FB17A-627E-494D-B32A-689A5B67676A}" type="presParOf" srcId="{92B48C7A-6955-44B6-9795-3D8B6E8620A9}" destId="{1DFD4F1F-AE04-426A-B105-77BFEB84E0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8C03D0-2013-4688-838D-10666DA1C89F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3D93E5E-A6F0-4BDD-9CBC-987768982654}">
      <dgm:prSet/>
      <dgm:spPr/>
      <dgm:t>
        <a:bodyPr/>
        <a:lstStyle/>
        <a:p>
          <a:r>
            <a:rPr lang="nl-NL" dirty="0"/>
            <a:t>Front-end</a:t>
          </a:r>
          <a:endParaRPr lang="en-US" dirty="0"/>
        </a:p>
      </dgm:t>
    </dgm:pt>
    <dgm:pt modelId="{933F8850-4855-47BA-ABEC-D30C17BC3956}" type="parTrans" cxnId="{C3D9AE25-4C58-4B4E-9DA5-0273E4725E21}">
      <dgm:prSet/>
      <dgm:spPr/>
      <dgm:t>
        <a:bodyPr/>
        <a:lstStyle/>
        <a:p>
          <a:endParaRPr lang="en-US"/>
        </a:p>
      </dgm:t>
    </dgm:pt>
    <dgm:pt modelId="{52AE0E06-D2CA-412A-8370-DAC6F4383282}" type="sibTrans" cxnId="{C3D9AE25-4C58-4B4E-9DA5-0273E4725E21}">
      <dgm:prSet/>
      <dgm:spPr/>
      <dgm:t>
        <a:bodyPr/>
        <a:lstStyle/>
        <a:p>
          <a:endParaRPr lang="en-US"/>
        </a:p>
      </dgm:t>
    </dgm:pt>
    <dgm:pt modelId="{EF6783C6-F4BC-4B91-A8E4-0E26015F0CA2}">
      <dgm:prSet/>
      <dgm:spPr/>
      <dgm:t>
        <a:bodyPr/>
        <a:lstStyle/>
        <a:p>
          <a:r>
            <a:rPr lang="en-US" dirty="0" err="1"/>
            <a:t>Visualisatie</a:t>
          </a:r>
          <a:endParaRPr lang="en-US" dirty="0"/>
        </a:p>
      </dgm:t>
    </dgm:pt>
    <dgm:pt modelId="{FC2827A5-18D9-4266-9175-DCC482401836}" type="parTrans" cxnId="{F9ED5B26-DB49-4860-99E1-00D18946FE97}">
      <dgm:prSet/>
      <dgm:spPr/>
      <dgm:t>
        <a:bodyPr/>
        <a:lstStyle/>
        <a:p>
          <a:endParaRPr lang="nl-NL"/>
        </a:p>
      </dgm:t>
    </dgm:pt>
    <dgm:pt modelId="{C50DC53F-12BF-4DBF-8D46-6F62393D9CFD}" type="sibTrans" cxnId="{F9ED5B26-DB49-4860-99E1-00D18946FE97}">
      <dgm:prSet/>
      <dgm:spPr/>
      <dgm:t>
        <a:bodyPr/>
        <a:lstStyle/>
        <a:p>
          <a:endParaRPr lang="nl-NL"/>
        </a:p>
      </dgm:t>
    </dgm:pt>
    <dgm:pt modelId="{99732A5E-55C4-4401-A266-636510B58821}" type="pres">
      <dgm:prSet presAssocID="{B38C03D0-2013-4688-838D-10666DA1C89F}" presName="vert0" presStyleCnt="0">
        <dgm:presLayoutVars>
          <dgm:dir/>
          <dgm:animOne val="branch"/>
          <dgm:animLvl val="lvl"/>
        </dgm:presLayoutVars>
      </dgm:prSet>
      <dgm:spPr/>
    </dgm:pt>
    <dgm:pt modelId="{B3949E73-B577-4C08-95DF-09F621A1B1AF}" type="pres">
      <dgm:prSet presAssocID="{83D93E5E-A6F0-4BDD-9CBC-987768982654}" presName="thickLine" presStyleLbl="alignNode1" presStyleIdx="0" presStyleCnt="2"/>
      <dgm:spPr/>
    </dgm:pt>
    <dgm:pt modelId="{E9F73B79-C782-4727-A0F7-53E75A0D3C4F}" type="pres">
      <dgm:prSet presAssocID="{83D93E5E-A6F0-4BDD-9CBC-987768982654}" presName="horz1" presStyleCnt="0"/>
      <dgm:spPr/>
    </dgm:pt>
    <dgm:pt modelId="{8047A477-480A-48B5-A7F0-BE4A1FBF8F61}" type="pres">
      <dgm:prSet presAssocID="{83D93E5E-A6F0-4BDD-9CBC-987768982654}" presName="tx1" presStyleLbl="revTx" presStyleIdx="0" presStyleCnt="2"/>
      <dgm:spPr/>
    </dgm:pt>
    <dgm:pt modelId="{5C2CA02E-CD53-4684-9996-7147749C8D20}" type="pres">
      <dgm:prSet presAssocID="{83D93E5E-A6F0-4BDD-9CBC-987768982654}" presName="vert1" presStyleCnt="0"/>
      <dgm:spPr/>
    </dgm:pt>
    <dgm:pt modelId="{B84ECF2C-4708-4DEB-91C1-C6CE6807197C}" type="pres">
      <dgm:prSet presAssocID="{EF6783C6-F4BC-4B91-A8E4-0E26015F0CA2}" presName="thickLine" presStyleLbl="alignNode1" presStyleIdx="1" presStyleCnt="2"/>
      <dgm:spPr/>
    </dgm:pt>
    <dgm:pt modelId="{88BA7D8A-0D47-4C57-A057-0B02E11D2318}" type="pres">
      <dgm:prSet presAssocID="{EF6783C6-F4BC-4B91-A8E4-0E26015F0CA2}" presName="horz1" presStyleCnt="0"/>
      <dgm:spPr/>
    </dgm:pt>
    <dgm:pt modelId="{F8E0ABC3-52FE-4269-BD08-F9C47E61B8D1}" type="pres">
      <dgm:prSet presAssocID="{EF6783C6-F4BC-4B91-A8E4-0E26015F0CA2}" presName="tx1" presStyleLbl="revTx" presStyleIdx="1" presStyleCnt="2"/>
      <dgm:spPr/>
    </dgm:pt>
    <dgm:pt modelId="{31B07393-C8D9-4AF2-A510-0D3D5393B031}" type="pres">
      <dgm:prSet presAssocID="{EF6783C6-F4BC-4B91-A8E4-0E26015F0CA2}" presName="vert1" presStyleCnt="0"/>
      <dgm:spPr/>
    </dgm:pt>
  </dgm:ptLst>
  <dgm:cxnLst>
    <dgm:cxn modelId="{CF327E02-A6AD-4EC5-B4F6-E628009CEC1D}" type="presOf" srcId="{83D93E5E-A6F0-4BDD-9CBC-987768982654}" destId="{8047A477-480A-48B5-A7F0-BE4A1FBF8F61}" srcOrd="0" destOrd="0" presId="urn:microsoft.com/office/officeart/2008/layout/LinedList"/>
    <dgm:cxn modelId="{C3D9AE25-4C58-4B4E-9DA5-0273E4725E21}" srcId="{B38C03D0-2013-4688-838D-10666DA1C89F}" destId="{83D93E5E-A6F0-4BDD-9CBC-987768982654}" srcOrd="0" destOrd="0" parTransId="{933F8850-4855-47BA-ABEC-D30C17BC3956}" sibTransId="{52AE0E06-D2CA-412A-8370-DAC6F4383282}"/>
    <dgm:cxn modelId="{F9ED5B26-DB49-4860-99E1-00D18946FE97}" srcId="{B38C03D0-2013-4688-838D-10666DA1C89F}" destId="{EF6783C6-F4BC-4B91-A8E4-0E26015F0CA2}" srcOrd="1" destOrd="0" parTransId="{FC2827A5-18D9-4266-9175-DCC482401836}" sibTransId="{C50DC53F-12BF-4DBF-8D46-6F62393D9CFD}"/>
    <dgm:cxn modelId="{C2489B7E-EAED-4F1B-802E-AFD1042968D5}" type="presOf" srcId="{EF6783C6-F4BC-4B91-A8E4-0E26015F0CA2}" destId="{F8E0ABC3-52FE-4269-BD08-F9C47E61B8D1}" srcOrd="0" destOrd="0" presId="urn:microsoft.com/office/officeart/2008/layout/LinedList"/>
    <dgm:cxn modelId="{D8433EDD-C7C0-4E4F-9CA0-7637EA1CBD2A}" type="presOf" srcId="{B38C03D0-2013-4688-838D-10666DA1C89F}" destId="{99732A5E-55C4-4401-A266-636510B58821}" srcOrd="0" destOrd="0" presId="urn:microsoft.com/office/officeart/2008/layout/LinedList"/>
    <dgm:cxn modelId="{350C710F-AE4E-49FE-BFF8-50702237529E}" type="presParOf" srcId="{99732A5E-55C4-4401-A266-636510B58821}" destId="{B3949E73-B577-4C08-95DF-09F621A1B1AF}" srcOrd="0" destOrd="0" presId="urn:microsoft.com/office/officeart/2008/layout/LinedList"/>
    <dgm:cxn modelId="{559B4DE0-55CC-4274-A8DA-5D1DAB4882B9}" type="presParOf" srcId="{99732A5E-55C4-4401-A266-636510B58821}" destId="{E9F73B79-C782-4727-A0F7-53E75A0D3C4F}" srcOrd="1" destOrd="0" presId="urn:microsoft.com/office/officeart/2008/layout/LinedList"/>
    <dgm:cxn modelId="{02EC1990-3AAC-4623-852A-85C2153E57B0}" type="presParOf" srcId="{E9F73B79-C782-4727-A0F7-53E75A0D3C4F}" destId="{8047A477-480A-48B5-A7F0-BE4A1FBF8F61}" srcOrd="0" destOrd="0" presId="urn:microsoft.com/office/officeart/2008/layout/LinedList"/>
    <dgm:cxn modelId="{D6FE6A71-3C02-4D28-AF4B-35D72909709E}" type="presParOf" srcId="{E9F73B79-C782-4727-A0F7-53E75A0D3C4F}" destId="{5C2CA02E-CD53-4684-9996-7147749C8D20}" srcOrd="1" destOrd="0" presId="urn:microsoft.com/office/officeart/2008/layout/LinedList"/>
    <dgm:cxn modelId="{E1722662-8288-4019-BBED-FC5ED496DDCD}" type="presParOf" srcId="{99732A5E-55C4-4401-A266-636510B58821}" destId="{B84ECF2C-4708-4DEB-91C1-C6CE6807197C}" srcOrd="2" destOrd="0" presId="urn:microsoft.com/office/officeart/2008/layout/LinedList"/>
    <dgm:cxn modelId="{75CB59E1-3C47-48A2-8B78-082EF0010C9A}" type="presParOf" srcId="{99732A5E-55C4-4401-A266-636510B58821}" destId="{88BA7D8A-0D47-4C57-A057-0B02E11D2318}" srcOrd="3" destOrd="0" presId="urn:microsoft.com/office/officeart/2008/layout/LinedList"/>
    <dgm:cxn modelId="{D1E59D3B-8385-4AFE-A68C-CE1DED5422CA}" type="presParOf" srcId="{88BA7D8A-0D47-4C57-A057-0B02E11D2318}" destId="{F8E0ABC3-52FE-4269-BD08-F9C47E61B8D1}" srcOrd="0" destOrd="0" presId="urn:microsoft.com/office/officeart/2008/layout/LinedList"/>
    <dgm:cxn modelId="{F236F617-ED5A-4540-B2F5-FCC6A2BE0315}" type="presParOf" srcId="{88BA7D8A-0D47-4C57-A057-0B02E11D2318}" destId="{31B07393-C8D9-4AF2-A510-0D3D5393B0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49E73-B577-4C08-95DF-09F621A1B1AF}">
      <dsp:nvSpPr>
        <dsp:cNvPr id="0" name=""/>
        <dsp:cNvSpPr/>
      </dsp:nvSpPr>
      <dsp:spPr>
        <a:xfrm>
          <a:off x="0" y="2687"/>
          <a:ext cx="5257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7A477-480A-48B5-A7F0-BE4A1FBF8F61}">
      <dsp:nvSpPr>
        <dsp:cNvPr id="0" name=""/>
        <dsp:cNvSpPr/>
      </dsp:nvSpPr>
      <dsp:spPr>
        <a:xfrm>
          <a:off x="0" y="2687"/>
          <a:ext cx="525780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100" kern="1200"/>
            <a:t>Data verzamelen</a:t>
          </a:r>
          <a:endParaRPr lang="en-US" sz="5100" kern="1200"/>
        </a:p>
      </dsp:txBody>
      <dsp:txXfrm>
        <a:off x="0" y="2687"/>
        <a:ext cx="5257800" cy="1833104"/>
      </dsp:txXfrm>
    </dsp:sp>
    <dsp:sp modelId="{B9317E41-CEE2-49F3-8083-B07A9B14C835}">
      <dsp:nvSpPr>
        <dsp:cNvPr id="0" name=""/>
        <dsp:cNvSpPr/>
      </dsp:nvSpPr>
      <dsp:spPr>
        <a:xfrm>
          <a:off x="0" y="1835791"/>
          <a:ext cx="5257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70396-0148-4411-B10B-6C75157C6A55}">
      <dsp:nvSpPr>
        <dsp:cNvPr id="0" name=""/>
        <dsp:cNvSpPr/>
      </dsp:nvSpPr>
      <dsp:spPr>
        <a:xfrm>
          <a:off x="0" y="1835791"/>
          <a:ext cx="525780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100" kern="1200" dirty="0"/>
            <a:t>Temperatuur</a:t>
          </a:r>
          <a:endParaRPr lang="en-US" sz="5100" kern="1200" dirty="0"/>
        </a:p>
      </dsp:txBody>
      <dsp:txXfrm>
        <a:off x="0" y="1835791"/>
        <a:ext cx="5257800" cy="1833104"/>
      </dsp:txXfrm>
    </dsp:sp>
    <dsp:sp modelId="{F599195F-EB2C-45C9-A411-A65C8DC34649}">
      <dsp:nvSpPr>
        <dsp:cNvPr id="0" name=""/>
        <dsp:cNvSpPr/>
      </dsp:nvSpPr>
      <dsp:spPr>
        <a:xfrm>
          <a:off x="0" y="3668896"/>
          <a:ext cx="5257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26339-F78E-49BE-8CE2-70CE5B298494}">
      <dsp:nvSpPr>
        <dsp:cNvPr id="0" name=""/>
        <dsp:cNvSpPr/>
      </dsp:nvSpPr>
      <dsp:spPr>
        <a:xfrm>
          <a:off x="0" y="3668896"/>
          <a:ext cx="525780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100" kern="1200" dirty="0"/>
            <a:t>Regen</a:t>
          </a:r>
          <a:endParaRPr lang="en-US" sz="5100" kern="1200" dirty="0"/>
        </a:p>
      </dsp:txBody>
      <dsp:txXfrm>
        <a:off x="0" y="3668896"/>
        <a:ext cx="5257800" cy="183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49E73-B577-4C08-95DF-09F621A1B1AF}">
      <dsp:nvSpPr>
        <dsp:cNvPr id="0" name=""/>
        <dsp:cNvSpPr/>
      </dsp:nvSpPr>
      <dsp:spPr>
        <a:xfrm>
          <a:off x="0" y="0"/>
          <a:ext cx="5257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7A477-480A-48B5-A7F0-BE4A1FBF8F61}">
      <dsp:nvSpPr>
        <dsp:cNvPr id="0" name=""/>
        <dsp:cNvSpPr/>
      </dsp:nvSpPr>
      <dsp:spPr>
        <a:xfrm>
          <a:off x="0" y="0"/>
          <a:ext cx="5257800" cy="275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500" kern="1200" dirty="0"/>
            <a:t>Model training</a:t>
          </a:r>
          <a:endParaRPr lang="en-US" sz="6500" kern="1200" dirty="0"/>
        </a:p>
      </dsp:txBody>
      <dsp:txXfrm>
        <a:off x="0" y="0"/>
        <a:ext cx="5257800" cy="2752343"/>
      </dsp:txXfrm>
    </dsp:sp>
    <dsp:sp modelId="{3A1A6774-9D0C-4823-B92E-DDCD7D87CB6D}">
      <dsp:nvSpPr>
        <dsp:cNvPr id="0" name=""/>
        <dsp:cNvSpPr/>
      </dsp:nvSpPr>
      <dsp:spPr>
        <a:xfrm>
          <a:off x="0" y="2752343"/>
          <a:ext cx="5257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FDBE0-BE78-4465-B70F-F6239F7E9DFE}">
      <dsp:nvSpPr>
        <dsp:cNvPr id="0" name=""/>
        <dsp:cNvSpPr/>
      </dsp:nvSpPr>
      <dsp:spPr>
        <a:xfrm>
          <a:off x="0" y="2752343"/>
          <a:ext cx="5257800" cy="275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AI</a:t>
          </a:r>
        </a:p>
      </dsp:txBody>
      <dsp:txXfrm>
        <a:off x="0" y="2752343"/>
        <a:ext cx="5257800" cy="2752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49E73-B577-4C08-95DF-09F621A1B1AF}">
      <dsp:nvSpPr>
        <dsp:cNvPr id="0" name=""/>
        <dsp:cNvSpPr/>
      </dsp:nvSpPr>
      <dsp:spPr>
        <a:xfrm>
          <a:off x="0" y="0"/>
          <a:ext cx="5257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7A477-480A-48B5-A7F0-BE4A1FBF8F61}">
      <dsp:nvSpPr>
        <dsp:cNvPr id="0" name=""/>
        <dsp:cNvSpPr/>
      </dsp:nvSpPr>
      <dsp:spPr>
        <a:xfrm>
          <a:off x="0" y="0"/>
          <a:ext cx="5257800" cy="275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500" kern="1200" dirty="0"/>
            <a:t>Front-end</a:t>
          </a:r>
          <a:endParaRPr lang="en-US" sz="6500" kern="1200" dirty="0"/>
        </a:p>
      </dsp:txBody>
      <dsp:txXfrm>
        <a:off x="0" y="0"/>
        <a:ext cx="5257800" cy="2752343"/>
      </dsp:txXfrm>
    </dsp:sp>
    <dsp:sp modelId="{B84ECF2C-4708-4DEB-91C1-C6CE6807197C}">
      <dsp:nvSpPr>
        <dsp:cNvPr id="0" name=""/>
        <dsp:cNvSpPr/>
      </dsp:nvSpPr>
      <dsp:spPr>
        <a:xfrm>
          <a:off x="0" y="2752343"/>
          <a:ext cx="5257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0ABC3-52FE-4269-BD08-F9C47E61B8D1}">
      <dsp:nvSpPr>
        <dsp:cNvPr id="0" name=""/>
        <dsp:cNvSpPr/>
      </dsp:nvSpPr>
      <dsp:spPr>
        <a:xfrm>
          <a:off x="0" y="2752343"/>
          <a:ext cx="5257800" cy="275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Visualisatie</a:t>
          </a:r>
          <a:endParaRPr lang="en-US" sz="6500" kern="1200" dirty="0"/>
        </a:p>
      </dsp:txBody>
      <dsp:txXfrm>
        <a:off x="0" y="2752343"/>
        <a:ext cx="5257800" cy="2752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5A77103-1AD4-4814-A270-01A9D1FE2779}" type="datetimeFigureOut">
              <a:rPr lang="nl-NL" smtClean="0"/>
              <a:t>10-11-2023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E49AD84-8B39-43E9-8CB5-F1B7DF18F0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96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7103-1AD4-4814-A270-01A9D1FE2779}" type="datetimeFigureOut">
              <a:rPr lang="nl-NL" smtClean="0"/>
              <a:t>10-11-2023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AD84-8B39-43E9-8CB5-F1B7DF18F0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33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A77103-1AD4-4814-A270-01A9D1FE2779}" type="datetimeFigureOut">
              <a:rPr lang="nl-NL" smtClean="0"/>
              <a:t>10-11-2023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49AD84-8B39-43E9-8CB5-F1B7DF18F0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6238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A77103-1AD4-4814-A270-01A9D1FE2779}" type="datetimeFigureOut">
              <a:rPr lang="nl-NL" smtClean="0"/>
              <a:t>10-11-2023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49AD84-8B39-43E9-8CB5-F1B7DF18F023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165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A77103-1AD4-4814-A270-01A9D1FE2779}" type="datetimeFigureOut">
              <a:rPr lang="nl-NL" smtClean="0"/>
              <a:t>10-11-2023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49AD84-8B39-43E9-8CB5-F1B7DF18F0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301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7103-1AD4-4814-A270-01A9D1FE2779}" type="datetimeFigureOut">
              <a:rPr lang="nl-NL" smtClean="0"/>
              <a:t>10-11-2023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AD84-8B39-43E9-8CB5-F1B7DF18F0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112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7103-1AD4-4814-A270-01A9D1FE2779}" type="datetimeFigureOut">
              <a:rPr lang="nl-NL" smtClean="0"/>
              <a:t>10-11-2023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AD84-8B39-43E9-8CB5-F1B7DF18F0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0321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7103-1AD4-4814-A270-01A9D1FE2779}" type="datetimeFigureOut">
              <a:rPr lang="nl-NL" smtClean="0"/>
              <a:t>10-11-2023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AD84-8B39-43E9-8CB5-F1B7DF18F0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344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A77103-1AD4-4814-A270-01A9D1FE2779}" type="datetimeFigureOut">
              <a:rPr lang="nl-NL" smtClean="0"/>
              <a:t>10-11-2023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49AD84-8B39-43E9-8CB5-F1B7DF18F0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1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7103-1AD4-4814-A270-01A9D1FE2779}" type="datetimeFigureOut">
              <a:rPr lang="nl-NL" smtClean="0"/>
              <a:t>10-11-2023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AD84-8B39-43E9-8CB5-F1B7DF18F0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910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A77103-1AD4-4814-A270-01A9D1FE2779}" type="datetimeFigureOut">
              <a:rPr lang="nl-NL" smtClean="0"/>
              <a:t>10-11-2023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49AD84-8B39-43E9-8CB5-F1B7DF18F0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335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7103-1AD4-4814-A270-01A9D1FE2779}" type="datetimeFigureOut">
              <a:rPr lang="nl-NL" smtClean="0"/>
              <a:t>10-11-2023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AD84-8B39-43E9-8CB5-F1B7DF18F0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919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7103-1AD4-4814-A270-01A9D1FE2779}" type="datetimeFigureOut">
              <a:rPr lang="nl-NL" smtClean="0"/>
              <a:t>10-11-2023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AD84-8B39-43E9-8CB5-F1B7DF18F0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19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7103-1AD4-4814-A270-01A9D1FE2779}" type="datetimeFigureOut">
              <a:rPr lang="nl-NL" smtClean="0"/>
              <a:t>10-11-2023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AD84-8B39-43E9-8CB5-F1B7DF18F0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821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7103-1AD4-4814-A270-01A9D1FE2779}" type="datetimeFigureOut">
              <a:rPr lang="nl-NL" smtClean="0"/>
              <a:t>10-11-2023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AD84-8B39-43E9-8CB5-F1B7DF18F0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839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7103-1AD4-4814-A270-01A9D1FE2779}" type="datetimeFigureOut">
              <a:rPr lang="nl-NL" smtClean="0"/>
              <a:t>10-11-2023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AD84-8B39-43E9-8CB5-F1B7DF18F0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010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7103-1AD4-4814-A270-01A9D1FE2779}" type="datetimeFigureOut">
              <a:rPr lang="nl-NL" smtClean="0"/>
              <a:t>10-11-2023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AD84-8B39-43E9-8CB5-F1B7DF18F0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369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77103-1AD4-4814-A270-01A9D1FE2779}" type="datetimeFigureOut">
              <a:rPr lang="nl-NL" smtClean="0"/>
              <a:t>10-11-2023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9AD84-8B39-43E9-8CB5-F1B7DF18F02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937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ncei.noaa.gov/cdo-web/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8F282-E453-F497-8625-AB7323E8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 fontScale="90000"/>
          </a:bodyPr>
          <a:lstStyle/>
          <a:p>
            <a:r>
              <a:rPr lang="nl-NL" sz="6000" dirty="0"/>
              <a:t>Ons product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E46A90-C840-A83A-8A86-395F7305E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nl-NL" sz="3600" dirty="0"/>
              <a:t>Applicatie</a:t>
            </a:r>
          </a:p>
          <a:p>
            <a:r>
              <a:rPr lang="nl-NL" sz="3600" dirty="0"/>
              <a:t>AI</a:t>
            </a:r>
          </a:p>
          <a:p>
            <a:r>
              <a:rPr lang="nl-NL" sz="3600" dirty="0"/>
              <a:t>Weervoorspelling</a:t>
            </a:r>
          </a:p>
        </p:txBody>
      </p:sp>
      <p:pic>
        <p:nvPicPr>
          <p:cNvPr id="5" name="Picture 4" descr="Luchtfoto van de skyline van een stad">
            <a:extLst>
              <a:ext uri="{FF2B5EF4-FFF2-40B4-BE49-F238E27FC236}">
                <a16:creationId xmlns:a16="http://schemas.microsoft.com/office/drawing/2014/main" id="{13D17767-7239-FF55-17EF-8C85F8ED4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2" r="2090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523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04938-4435-91B2-77F4-47F449A0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nl-NL" sz="5200"/>
              <a:t>Stap 1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3815126A-497A-AB43-0BC7-CE10A9427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962273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Afbeelding 2" descr="Afbeelding met schermopname">
            <a:extLst>
              <a:ext uri="{FF2B5EF4-FFF2-40B4-BE49-F238E27FC236}">
                <a16:creationId xmlns:a16="http://schemas.microsoft.com/office/drawing/2014/main" id="{C33856C3-9D3A-3F40-7BA6-E23B987D2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75" y="5885865"/>
            <a:ext cx="6195597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323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5AA95-1345-995C-0566-016453D8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verzameling 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B46A8-29C9-FF22-50A9-F2035DAB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Eerst </a:t>
            </a:r>
            <a:r>
              <a:rPr lang="nl-BE" dirty="0" err="1"/>
              <a:t>kMI</a:t>
            </a:r>
            <a:r>
              <a:rPr lang="nl-BE" dirty="0"/>
              <a:t> (5 jaar)</a:t>
            </a:r>
          </a:p>
          <a:p>
            <a:r>
              <a:rPr lang="nl-BE" dirty="0"/>
              <a:t>Betere data(+-74 jaar)</a:t>
            </a:r>
          </a:p>
          <a:p>
            <a:pPr lvl="1"/>
            <a:r>
              <a:rPr lang="nl-BE" b="0" i="0" dirty="0">
                <a:effectLst/>
                <a:latin typeface="inherit"/>
                <a:hlinkClick r:id="rId2" tooltip="https://www.ncei.noaa.gov/cdo-web/search"/>
              </a:rPr>
              <a:t>https://www.ncei.noaa.gov/cdo-web/search</a:t>
            </a:r>
            <a:endParaRPr lang="nl-BE" b="0" i="0" dirty="0">
              <a:effectLst/>
              <a:latin typeface="inherit"/>
            </a:endParaRPr>
          </a:p>
          <a:p>
            <a:pPr lvl="1"/>
            <a:r>
              <a:rPr lang="nl-BE" dirty="0">
                <a:latin typeface="inherit"/>
              </a:rPr>
              <a:t>Regenval</a:t>
            </a:r>
          </a:p>
          <a:p>
            <a:pPr lvl="1"/>
            <a:r>
              <a:rPr lang="nl-BE" dirty="0">
                <a:latin typeface="inherit"/>
              </a:rPr>
              <a:t>temperatuur</a:t>
            </a:r>
          </a:p>
          <a:p>
            <a:pPr lvl="1"/>
            <a:endParaRPr lang="nl-BE" dirty="0"/>
          </a:p>
          <a:p>
            <a:endParaRPr lang="nl-BE" dirty="0"/>
          </a:p>
        </p:txBody>
      </p:sp>
      <p:pic>
        <p:nvPicPr>
          <p:cNvPr id="5" name="Afbeelding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FE4C6931-62BD-5549-F0B8-D06CE4A57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30" y="3345364"/>
            <a:ext cx="6111770" cy="3414056"/>
          </a:xfrm>
          <a:prstGeom prst="rect">
            <a:avLst/>
          </a:prstGeom>
        </p:spPr>
      </p:pic>
      <p:pic>
        <p:nvPicPr>
          <p:cNvPr id="6" name="Afbeelding 5" descr="Afbeelding met schermopname">
            <a:extLst>
              <a:ext uri="{FF2B5EF4-FFF2-40B4-BE49-F238E27FC236}">
                <a16:creationId xmlns:a16="http://schemas.microsoft.com/office/drawing/2014/main" id="{2158137C-6A07-5DBB-36C6-B62411F76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073"/>
            <a:ext cx="6195597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692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A4E89-E51D-17CF-B0BF-7513CDA9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0169D5-DC9E-1510-5436-F5830F87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AF9F0F1-A8DB-AEA3-AC6E-58628704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67357"/>
            <a:ext cx="10820399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96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04938-4435-91B2-77F4-47F449A0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nl-NL" sz="5200" dirty="0"/>
              <a:t>Stap 2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3815126A-497A-AB43-0BC7-CE10A9427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322290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Afbeelding 6" descr="Afbeelding met schermopname">
            <a:extLst>
              <a:ext uri="{FF2B5EF4-FFF2-40B4-BE49-F238E27FC236}">
                <a16:creationId xmlns:a16="http://schemas.microsoft.com/office/drawing/2014/main" id="{CE036C5A-DBE1-0370-2F0A-1B3F5024FF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75" y="5869174"/>
            <a:ext cx="6195597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682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Afbeelding met tekst, schermopname, software&#10;&#10;Automatisch gegenereerde beschrijving">
            <a:extLst>
              <a:ext uri="{FF2B5EF4-FFF2-40B4-BE49-F238E27FC236}">
                <a16:creationId xmlns:a16="http://schemas.microsoft.com/office/drawing/2014/main" id="{6EE628AC-C289-DB43-6747-BBCFDDE68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1700"/>
            <a:ext cx="6494209" cy="254472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18019AB-13E7-ACC7-C40A-E767B740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127" y="114994"/>
            <a:ext cx="8610600" cy="1293028"/>
          </a:xfrm>
        </p:spPr>
        <p:txBody>
          <a:bodyPr/>
          <a:lstStyle/>
          <a:p>
            <a:pPr algn="ctr"/>
            <a:r>
              <a:rPr lang="nl-BE" dirty="0"/>
              <a:t>Code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0E1A0D7-0153-4416-BAB9-9E400207B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0938" y="2378403"/>
            <a:ext cx="4180319" cy="1325562"/>
          </a:xfrm>
        </p:spPr>
      </p:pic>
      <p:pic>
        <p:nvPicPr>
          <p:cNvPr id="7" name="Afbeelding 6" descr="Afbeelding met tekst, Lettertype, schermopname, Graphics&#10;&#10;Automatisch gegenereerde beschrijving">
            <a:extLst>
              <a:ext uri="{FF2B5EF4-FFF2-40B4-BE49-F238E27FC236}">
                <a16:creationId xmlns:a16="http://schemas.microsoft.com/office/drawing/2014/main" id="{E53C7874-8FC2-701F-AAAB-17A6A8E13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38" y="1558819"/>
            <a:ext cx="4054191" cy="815411"/>
          </a:xfrm>
          <a:prstGeom prst="rect">
            <a:avLst/>
          </a:prstGeom>
        </p:spPr>
      </p:pic>
      <p:pic>
        <p:nvPicPr>
          <p:cNvPr id="9" name="Afbeelding 8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5FA83C48-223E-C638-E8CF-19966C806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49" y="1558819"/>
            <a:ext cx="8223189" cy="296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360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04938-4435-91B2-77F4-47F449A0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nl-NL" sz="5200" dirty="0"/>
              <a:t>Stap 3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3815126A-497A-AB43-0BC7-CE10A9427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65888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Afbeelding 2" descr="Afbeelding met schermopname">
            <a:extLst>
              <a:ext uri="{FF2B5EF4-FFF2-40B4-BE49-F238E27FC236}">
                <a16:creationId xmlns:a16="http://schemas.microsoft.com/office/drawing/2014/main" id="{CE4C1EC7-F69B-64E7-2DC2-62861AA07C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75" y="5869174"/>
            <a:ext cx="6195597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566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2BD35-8A88-5FBE-7F16-63384514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17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56836-4024-9A67-B17A-46CFE8FE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519" y="1007707"/>
            <a:ext cx="4256314" cy="45190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40746314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62</TotalTime>
  <Words>53</Words>
  <Application>Microsoft Office PowerPoint</Application>
  <PresentationFormat>Breedbeeld</PresentationFormat>
  <Paragraphs>23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inherit</vt:lpstr>
      <vt:lpstr>Condensspoor</vt:lpstr>
      <vt:lpstr>Ons product</vt:lpstr>
      <vt:lpstr>Stap 1</vt:lpstr>
      <vt:lpstr>DATA verzameling  </vt:lpstr>
      <vt:lpstr>PowerPoint-presentatie</vt:lpstr>
      <vt:lpstr>Stap 2</vt:lpstr>
      <vt:lpstr>Code </vt:lpstr>
      <vt:lpstr>Stap 3</vt:lpstr>
      <vt:lpstr>DEMO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Ons product</dc:title>
  <dc:creator>mols, quinten</dc:creator>
  <cp:lastModifiedBy>mohamed anthony</cp:lastModifiedBy>
  <cp:revision>5</cp:revision>
  <dcterms:created xsi:type="dcterms:W3CDTF">2023-11-09T19:36:13Z</dcterms:created>
  <dcterms:modified xsi:type="dcterms:W3CDTF">2023-11-10T13:27:42Z</dcterms:modified>
</cp:coreProperties>
</file>