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notesMasterIdLst>
    <p:notesMasterId r:id="rId13"/>
  </p:notesMasterIdLst>
  <p:sldIdLst>
    <p:sldId id="256" r:id="rId2"/>
    <p:sldId id="266" r:id="rId3"/>
    <p:sldId id="265" r:id="rId4"/>
    <p:sldId id="257" r:id="rId5"/>
    <p:sldId id="264" r:id="rId6"/>
    <p:sldId id="268" r:id="rId7"/>
    <p:sldId id="259" r:id="rId8"/>
    <p:sldId id="260" r:id="rId9"/>
    <p:sldId id="261" r:id="rId10"/>
    <p:sldId id="267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3D88E-62CD-49E9-9662-28F5ACC5D44A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4D47F-DC4F-4B82-B0B9-CFEE7B7DD3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51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4D47F-DC4F-4B82-B0B9-CFEE7B7DD3E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99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8A11-9021-4C19-86CF-778E10A124FF}" type="datetime1">
              <a:rPr lang="fr-FR" smtClean="0"/>
              <a:t>13/05/2016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10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22AA-4BA5-447B-82BB-A2D38D4F8D3E}" type="datetime1">
              <a:rPr lang="fr-FR" smtClean="0"/>
              <a:t>13/05/2016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81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9D55-593B-4A8F-B4CB-8165D3301EE0}" type="datetime1">
              <a:rPr lang="fr-FR" smtClean="0"/>
              <a:t>13/05/2016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60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D689-3E16-4FCF-AF1B-1D03E8334515}" type="datetime1">
              <a:rPr lang="fr-FR" smtClean="0"/>
              <a:t>13/05/2016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3713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F05E-1215-4840-B4ED-64F2785D418B}" type="datetime1">
              <a:rPr lang="fr-FR" smtClean="0"/>
              <a:t>13/05/2016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310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7E7C-E5FD-49E3-BC28-F2C44A7AD9B7}" type="datetime1">
              <a:rPr lang="fr-FR" smtClean="0"/>
              <a:t>13/05/2016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406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2557-D7FC-45FD-90C0-FB9870BACA43}" type="datetime1">
              <a:rPr lang="fr-FR" smtClean="0"/>
              <a:t>13/05/2016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083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CF-7066-4FAA-B043-0D9CCB48B39A}" type="datetime1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03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8B392-FEAB-4883-B77A-8DB6F22441AA}" type="datetime1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24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08FF7-C17F-42F6-81FC-3309B4154289}" type="datetime1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70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7E00-6098-44DD-AF3D-D6ABF8E404A6}" type="datetime1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59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4FE5-AF90-4E55-92C0-6A64FFF6B076}" type="datetime1">
              <a:rPr lang="fr-FR" smtClean="0"/>
              <a:t>13/05/2016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16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E179-BCB3-4424-B1CD-8DF238F8234C}" type="datetime1">
              <a:rPr lang="fr-FR" smtClean="0"/>
              <a:t>13/05/2016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89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46F7-7AFD-4D1C-BF1C-C14A8039F487}" type="datetime1">
              <a:rPr lang="fr-FR" smtClean="0"/>
              <a:t>13/05/2016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11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FF617-4DC1-43C1-8167-E32CFB91686C}" type="datetime1">
              <a:rPr lang="fr-FR" smtClean="0"/>
              <a:t>13/05/2016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2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7248-8D1B-4AB0-AC19-B7A7BEB2226A}" type="datetime1">
              <a:rPr lang="fr-FR" smtClean="0"/>
              <a:t>13/05/2016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16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FBF65-0987-44B0-A08C-0E590E4D6C8D}" type="datetime1">
              <a:rPr lang="fr-FR" smtClean="0"/>
              <a:t>13/05/2016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69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88FE084-5DB9-48FB-A13C-617FCD90C587}" type="datetime1">
              <a:rPr lang="fr-FR" smtClean="0"/>
              <a:t>13/05/2016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E7E2505-0CF7-4867-8C4F-A4357A6495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235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l0DjKkfF/wikynov" TargetMode="External"/><Relationship Id="rId2" Type="http://schemas.openxmlformats.org/officeDocument/2006/relationships/hyperlink" Target="https://github.com/AnthonyNabais/PlateformeWik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scord.gg/0rACGpj2veBDgyEV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8489" y="2157748"/>
            <a:ext cx="8825658" cy="2677648"/>
          </a:xfrm>
        </p:spPr>
        <p:txBody>
          <a:bodyPr>
            <a:normAutofit/>
          </a:bodyPr>
          <a:lstStyle/>
          <a:p>
            <a:pPr algn="ctr"/>
            <a:r>
              <a:rPr lang="fr-FR" b="1" i="1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Wik</a:t>
            </a:r>
            <a:r>
              <a:rPr lang="fr-FR" b="1" i="1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Ynov</a:t>
            </a:r>
            <a:endParaRPr lang="fr-FR" sz="9600" b="1" i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93055" y="5200521"/>
            <a:ext cx="10306218" cy="1155829"/>
          </a:xfrm>
        </p:spPr>
        <p:txBody>
          <a:bodyPr>
            <a:noAutofit/>
          </a:bodyPr>
          <a:lstStyle/>
          <a:p>
            <a:pPr algn="r"/>
            <a:r>
              <a:rPr lang="fr-FR" cap="none" dirty="0" smtClean="0">
                <a:solidFill>
                  <a:schemeClr val="tx1"/>
                </a:solidFill>
                <a:latin typeface="Bodoni MT" panose="02070603080606020203" pitchFamily="18" charset="0"/>
              </a:rPr>
              <a:t>Yann </a:t>
            </a:r>
            <a:r>
              <a:rPr lang="fr-FR" cap="none" dirty="0" err="1" smtClean="0">
                <a:solidFill>
                  <a:schemeClr val="tx1"/>
                </a:solidFill>
                <a:latin typeface="Bodoni MT" panose="02070603080606020203" pitchFamily="18" charset="0"/>
              </a:rPr>
              <a:t>Gabril</a:t>
            </a:r>
            <a:endParaRPr lang="fr-FR" cap="none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algn="r"/>
            <a:r>
              <a:rPr lang="fr-FR" cap="none" dirty="0" smtClean="0">
                <a:solidFill>
                  <a:schemeClr val="tx1"/>
                </a:solidFill>
                <a:latin typeface="Bodoni MT" panose="02070603080606020203" pitchFamily="18" charset="0"/>
              </a:rPr>
              <a:t>Brice </a:t>
            </a:r>
            <a:r>
              <a:rPr lang="fr-FR" cap="none" dirty="0" err="1" smtClean="0">
                <a:solidFill>
                  <a:schemeClr val="tx1"/>
                </a:solidFill>
                <a:latin typeface="Bodoni MT" panose="02070603080606020203" pitchFamily="18" charset="0"/>
              </a:rPr>
              <a:t>Grandvalet</a:t>
            </a:r>
            <a:endParaRPr lang="fr-FR" cap="none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algn="r"/>
            <a:r>
              <a:rPr lang="fr-FR" cap="none" dirty="0" smtClean="0">
                <a:solidFill>
                  <a:schemeClr val="tx1"/>
                </a:solidFill>
                <a:latin typeface="Bodoni MT" panose="02070603080606020203" pitchFamily="18" charset="0"/>
              </a:rPr>
              <a:t>Anthony </a:t>
            </a:r>
            <a:r>
              <a:rPr lang="fr-FR" cap="none" dirty="0" err="1" smtClean="0">
                <a:solidFill>
                  <a:schemeClr val="tx1"/>
                </a:solidFill>
                <a:latin typeface="Bodoni MT" panose="02070603080606020203" pitchFamily="18" charset="0"/>
              </a:rPr>
              <a:t>Nabais</a:t>
            </a:r>
            <a:endParaRPr lang="fr-FR" cap="none" dirty="0" smtClean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algn="r"/>
            <a:r>
              <a:rPr lang="fr-FR" dirty="0" smtClean="0">
                <a:solidFill>
                  <a:schemeClr val="tx1"/>
                </a:solidFill>
                <a:latin typeface="Bodoni MT" panose="02070603080606020203" pitchFamily="18" charset="0"/>
              </a:rPr>
              <a:t>Julien Massé</a:t>
            </a:r>
            <a:endParaRPr lang="fr-FR" cap="none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756073" y="6356350"/>
            <a:ext cx="2743200" cy="365125"/>
          </a:xfrm>
        </p:spPr>
        <p:txBody>
          <a:bodyPr/>
          <a:lstStyle/>
          <a:p>
            <a:fld id="{BE7E2505-0CF7-4867-8C4F-A4357A649534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71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Points à approfondir 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716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800" b="1" dirty="0" smtClean="0">
              <a:solidFill>
                <a:schemeClr val="tx1"/>
              </a:solidFill>
            </a:endParaRPr>
          </a:p>
          <a:p>
            <a:r>
              <a:rPr lang="fr-FR" b="1" dirty="0" smtClean="0">
                <a:solidFill>
                  <a:schemeClr val="tx1"/>
                </a:solidFill>
              </a:rPr>
              <a:t>Améliorer le WYSIWYG</a:t>
            </a:r>
          </a:p>
          <a:p>
            <a:r>
              <a:rPr lang="fr-FR" b="1" dirty="0" smtClean="0">
                <a:solidFill>
                  <a:schemeClr val="tx1"/>
                </a:solidFill>
              </a:rPr>
              <a:t>Sécuriser plus contre plus de failles </a:t>
            </a:r>
          </a:p>
          <a:p>
            <a:r>
              <a:rPr lang="fr-FR" b="1" dirty="0" smtClean="0">
                <a:solidFill>
                  <a:schemeClr val="tx1"/>
                </a:solidFill>
              </a:rPr>
              <a:t>Création d’administrateur</a:t>
            </a:r>
          </a:p>
          <a:p>
            <a:r>
              <a:rPr lang="fr-FR" b="1" dirty="0" smtClean="0">
                <a:solidFill>
                  <a:schemeClr val="tx1"/>
                </a:solidFill>
              </a:rPr>
              <a:t>Prise en compte des écoles </a:t>
            </a:r>
          </a:p>
          <a:p>
            <a:endParaRPr lang="fr-FR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" y="5541963"/>
            <a:ext cx="2730012" cy="13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10818" y="2593109"/>
            <a:ext cx="8825659" cy="3184236"/>
          </a:xfrm>
        </p:spPr>
        <p:txBody>
          <a:bodyPr>
            <a:normAutofit/>
          </a:bodyPr>
          <a:lstStyle/>
          <a:p>
            <a:endParaRPr lang="fr-FR" sz="2800" b="1" dirty="0" smtClean="0">
              <a:solidFill>
                <a:schemeClr val="tx1"/>
              </a:solidFill>
            </a:endParaRPr>
          </a:p>
          <a:p>
            <a:r>
              <a:rPr lang="fr-FR" sz="2800" b="1" dirty="0" err="1" smtClean="0">
                <a:solidFill>
                  <a:schemeClr val="tx1"/>
                </a:solidFill>
              </a:rPr>
              <a:t>Wik</a:t>
            </a:r>
            <a:r>
              <a:rPr lang="fr-FR" sz="2800" b="1" dirty="0" err="1" smtClean="0">
                <a:solidFill>
                  <a:srgbClr val="FF0000"/>
                </a:solidFill>
              </a:rPr>
              <a:t>Ynov</a:t>
            </a:r>
            <a:r>
              <a:rPr lang="fr-FR" sz="2800" b="1" dirty="0" smtClean="0">
                <a:solidFill>
                  <a:schemeClr val="tx1"/>
                </a:solidFill>
              </a:rPr>
              <a:t> est une plateforme en pleine extension qui facilitera la communication des différents </a:t>
            </a:r>
            <a:r>
              <a:rPr lang="fr-FR" sz="2800" b="1" dirty="0" err="1" smtClean="0">
                <a:solidFill>
                  <a:schemeClr val="tx1"/>
                </a:solidFill>
              </a:rPr>
              <a:t>évement</a:t>
            </a:r>
            <a:r>
              <a:rPr lang="fr-FR" b="1" dirty="0" err="1" smtClean="0">
                <a:solidFill>
                  <a:schemeClr val="tx1"/>
                </a:solidFill>
              </a:rPr>
              <a:t>s</a:t>
            </a:r>
            <a:r>
              <a:rPr lang="fr-FR" b="1" dirty="0" smtClean="0">
                <a:solidFill>
                  <a:schemeClr val="tx1"/>
                </a:solidFill>
              </a:rPr>
              <a:t> et projets sur le campus,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" y="5541963"/>
            <a:ext cx="2730012" cy="13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6054" y="2070100"/>
            <a:ext cx="8825659" cy="3495964"/>
          </a:xfrm>
        </p:spPr>
        <p:txBody>
          <a:bodyPr>
            <a:normAutofit/>
          </a:bodyPr>
          <a:lstStyle/>
          <a:p>
            <a:endParaRPr lang="fr-FR" sz="2800" b="1" dirty="0" smtClean="0">
              <a:solidFill>
                <a:schemeClr val="tx1"/>
              </a:solidFill>
            </a:endParaRPr>
          </a:p>
          <a:p>
            <a:r>
              <a:rPr lang="fr-FR" sz="2800" b="1" dirty="0" smtClean="0">
                <a:solidFill>
                  <a:schemeClr val="tx1"/>
                </a:solidFill>
              </a:rPr>
              <a:t>Présentation	</a:t>
            </a:r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p.3</a:t>
            </a:r>
          </a:p>
          <a:p>
            <a:r>
              <a:rPr lang="fr-FR" sz="2800" b="1" dirty="0" smtClean="0">
                <a:solidFill>
                  <a:schemeClr val="tx1"/>
                </a:solidFill>
              </a:rPr>
              <a:t>Points positifs &amp; négatifs	</a:t>
            </a:r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p.7</a:t>
            </a:r>
          </a:p>
          <a:p>
            <a:r>
              <a:rPr lang="fr-FR" sz="2800" b="1" dirty="0" smtClean="0">
                <a:solidFill>
                  <a:schemeClr val="tx1"/>
                </a:solidFill>
              </a:rPr>
              <a:t>Difficultés rencontrées </a:t>
            </a:r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p.9</a:t>
            </a:r>
          </a:p>
          <a:p>
            <a:r>
              <a:rPr lang="fr-FR" sz="2800" b="1" dirty="0" smtClean="0">
                <a:solidFill>
                  <a:schemeClr val="tx1"/>
                </a:solidFill>
              </a:rPr>
              <a:t>Nous améliorer? </a:t>
            </a:r>
            <a:r>
              <a:rPr lang="fr-FR" sz="2800" b="1" dirty="0" smtClean="0"/>
              <a:t>p.10</a:t>
            </a:r>
            <a:endParaRPr lang="fr-FR" sz="2800" b="1" dirty="0" smtClean="0">
              <a:solidFill>
                <a:schemeClr val="tx1"/>
              </a:solidFill>
            </a:endParaRPr>
          </a:p>
          <a:p>
            <a:r>
              <a:rPr lang="fr-FR" sz="2800" b="1" dirty="0" smtClean="0">
                <a:solidFill>
                  <a:schemeClr val="tx1"/>
                </a:solidFill>
              </a:rPr>
              <a:t>Conclusion		</a:t>
            </a:r>
            <a:r>
              <a:rPr lang="fr-F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p.11</a:t>
            </a:r>
          </a:p>
          <a:p>
            <a:endParaRPr lang="en-US" sz="2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" y="5541963"/>
            <a:ext cx="2730012" cy="13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9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Wik</a:t>
            </a:r>
            <a:r>
              <a:rPr lang="fr-FR" dirty="0" err="1" smtClean="0">
                <a:solidFill>
                  <a:srgbClr val="FF0000"/>
                </a:solidFill>
              </a:rPr>
              <a:t>Ynov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6541" y="2193636"/>
            <a:ext cx="8825659" cy="30895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b="1" dirty="0" err="1" smtClean="0">
                <a:solidFill>
                  <a:schemeClr val="tx1"/>
                </a:solidFill>
              </a:rPr>
              <a:t>Wik</a:t>
            </a:r>
            <a:r>
              <a:rPr lang="fr-FR" sz="2800" b="1" dirty="0" err="1" smtClean="0">
                <a:solidFill>
                  <a:srgbClr val="FF0000"/>
                </a:solidFill>
              </a:rPr>
              <a:t>Ynov</a:t>
            </a:r>
            <a:r>
              <a:rPr lang="fr-FR" sz="2800" b="1" dirty="0" smtClean="0">
                <a:solidFill>
                  <a:schemeClr val="tx1"/>
                </a:solidFill>
              </a:rPr>
              <a:t> est une plateforme de partage pour tous les étudiants du complexe </a:t>
            </a:r>
            <a:r>
              <a:rPr lang="fr-FR" sz="2800" b="1" dirty="0" err="1" smtClean="0">
                <a:solidFill>
                  <a:schemeClr val="tx1"/>
                </a:solidFill>
              </a:rPr>
              <a:t>ynov</a:t>
            </a:r>
            <a:r>
              <a:rPr lang="fr-FR" b="1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fr-FR" sz="2800" b="1" dirty="0" smtClean="0">
                <a:solidFill>
                  <a:schemeClr val="tx1"/>
                </a:solidFill>
              </a:rPr>
              <a:t>Ils pourront découvrir les dernières actualités concernant la vie sur le campus.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chemeClr val="tx1"/>
                </a:solidFill>
              </a:rPr>
              <a:t>Les prochains évènements, </a:t>
            </a:r>
            <a:r>
              <a:rPr lang="fr-FR" sz="2800" b="1" dirty="0" smtClean="0">
                <a:solidFill>
                  <a:schemeClr val="tx1"/>
                </a:solidFill>
              </a:rPr>
              <a:t> les projets réalisés.</a:t>
            </a:r>
          </a:p>
          <a:p>
            <a:pPr marL="0" indent="0">
              <a:buNone/>
            </a:pPr>
            <a:endParaRPr lang="fr-F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800" b="1" dirty="0" smtClean="0">
                <a:solidFill>
                  <a:schemeClr val="tx1"/>
                </a:solidFill>
              </a:rPr>
              <a:t>Bref, tout ce qu’il faut savoir sur </a:t>
            </a:r>
            <a:r>
              <a:rPr lang="fr-FR" sz="2800" b="1" dirty="0" err="1" smtClean="0">
                <a:solidFill>
                  <a:schemeClr val="tx1"/>
                </a:solidFill>
              </a:rPr>
              <a:t>Ynov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" y="5541963"/>
            <a:ext cx="2730012" cy="13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</a:t>
            </a:r>
            <a:r>
              <a:rPr lang="fr-FR" dirty="0" err="1"/>
              <a:t>D</a:t>
            </a:r>
            <a:r>
              <a:rPr lang="fr-FR" dirty="0" err="1" smtClean="0"/>
              <a:t>evs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8790" y="1741485"/>
            <a:ext cx="9422991" cy="3416300"/>
          </a:xfrm>
        </p:spPr>
        <p:txBody>
          <a:bodyPr>
            <a:normAutofit lnSpcReduction="10000"/>
          </a:bodyPr>
          <a:lstStyle/>
          <a:p>
            <a:r>
              <a:rPr lang="fr-FR" sz="2800" b="1" dirty="0" smtClean="0">
                <a:solidFill>
                  <a:schemeClr val="tx1"/>
                </a:solidFill>
              </a:rPr>
              <a:t>Brice Grandvalet : PHP                          </a:t>
            </a:r>
            <a:r>
              <a:rPr lang="fr-FR" b="1" dirty="0" smtClean="0">
                <a:solidFill>
                  <a:schemeClr val="tx1"/>
                </a:solidFill>
              </a:rPr>
              <a:t>Sécurité</a:t>
            </a:r>
            <a:endParaRPr lang="fr-FR" sz="2800" b="1" dirty="0" smtClean="0">
              <a:solidFill>
                <a:schemeClr val="tx1"/>
              </a:solidFill>
            </a:endParaRPr>
          </a:p>
          <a:p>
            <a:endParaRPr lang="fr-FR" sz="2800" b="1" dirty="0" smtClean="0">
              <a:solidFill>
                <a:schemeClr val="tx1"/>
              </a:solidFill>
            </a:endParaRPr>
          </a:p>
          <a:p>
            <a:r>
              <a:rPr lang="fr-FR" sz="2800" b="1" dirty="0" smtClean="0">
                <a:solidFill>
                  <a:schemeClr val="tx1"/>
                </a:solidFill>
              </a:rPr>
              <a:t>Yann </a:t>
            </a:r>
            <a:r>
              <a:rPr lang="fr-FR" sz="2800" b="1" dirty="0" err="1" smtClean="0">
                <a:solidFill>
                  <a:schemeClr val="tx1"/>
                </a:solidFill>
              </a:rPr>
              <a:t>Gabril</a:t>
            </a:r>
            <a:r>
              <a:rPr lang="fr-FR" sz="2800" b="1" dirty="0" smtClean="0">
                <a:solidFill>
                  <a:schemeClr val="tx1"/>
                </a:solidFill>
              </a:rPr>
              <a:t> : PHP              </a:t>
            </a:r>
            <a:r>
              <a:rPr lang="fr-FR" sz="2800" b="1" dirty="0" smtClean="0">
                <a:solidFill>
                  <a:schemeClr val="tx1"/>
                </a:solidFill>
              </a:rPr>
              <a:t>	    HTML/CSS </a:t>
            </a:r>
            <a:endParaRPr lang="fr-FR" sz="2800" b="1" dirty="0">
              <a:solidFill>
                <a:schemeClr val="tx1"/>
              </a:solidFill>
            </a:endParaRPr>
          </a:p>
          <a:p>
            <a:endParaRPr lang="fr-FR" sz="2800" b="1" dirty="0" smtClean="0">
              <a:solidFill>
                <a:schemeClr val="tx1"/>
              </a:solidFill>
            </a:endParaRPr>
          </a:p>
          <a:p>
            <a:r>
              <a:rPr lang="fr-FR" sz="2800" b="1" dirty="0" smtClean="0">
                <a:solidFill>
                  <a:schemeClr val="tx1"/>
                </a:solidFill>
              </a:rPr>
              <a:t>Anthony </a:t>
            </a:r>
            <a:r>
              <a:rPr lang="fr-FR" sz="2800" b="1" dirty="0" err="1" smtClean="0">
                <a:solidFill>
                  <a:schemeClr val="tx1"/>
                </a:solidFill>
              </a:rPr>
              <a:t>Nabais</a:t>
            </a:r>
            <a:r>
              <a:rPr lang="fr-FR" sz="2800" b="1" dirty="0" smtClean="0">
                <a:solidFill>
                  <a:schemeClr val="tx1"/>
                </a:solidFill>
              </a:rPr>
              <a:t> : PHP                     </a:t>
            </a:r>
            <a:r>
              <a:rPr lang="fr-FR" sz="2800" b="1" dirty="0" smtClean="0">
                <a:solidFill>
                  <a:schemeClr val="tx1"/>
                </a:solidFill>
              </a:rPr>
              <a:t>    SQL </a:t>
            </a: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sz="2800" b="1" dirty="0" smtClean="0">
                <a:solidFill>
                  <a:schemeClr val="tx1"/>
                </a:solidFill>
              </a:rPr>
              <a:t>Julien Massé: SQL 		   Sécurité</a:t>
            </a:r>
            <a:endParaRPr lang="fr-FR" sz="2800" b="1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01" y="1690688"/>
            <a:ext cx="476250" cy="4857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40" y="1720875"/>
            <a:ext cx="476250" cy="4857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1690687"/>
            <a:ext cx="476250" cy="4857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699" y="1697562"/>
            <a:ext cx="476250" cy="4857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12" y="1727805"/>
            <a:ext cx="476250" cy="4857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84" y="1727804"/>
            <a:ext cx="476250" cy="4857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86" y="2593973"/>
            <a:ext cx="476250" cy="48577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724" y="2593973"/>
            <a:ext cx="476250" cy="48577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954" y="3534069"/>
            <a:ext cx="476250" cy="48577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372" y="3544671"/>
            <a:ext cx="476250" cy="48577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490" y="3544672"/>
            <a:ext cx="476250" cy="48577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91" y="2593973"/>
            <a:ext cx="476250" cy="48577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817" y="4490107"/>
            <a:ext cx="476250" cy="48577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841" y="4490107"/>
            <a:ext cx="476250" cy="485775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418" y="4504949"/>
            <a:ext cx="476250" cy="485775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" y="5541963"/>
            <a:ext cx="2730012" cy="1316037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189" y="2593538"/>
            <a:ext cx="476250" cy="485775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990" y="2584393"/>
            <a:ext cx="476250" cy="485775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88" y="2598253"/>
            <a:ext cx="476250" cy="485775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997" y="3544672"/>
            <a:ext cx="476250" cy="485775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567" y="3544672"/>
            <a:ext cx="476250" cy="485775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48" y="3544673"/>
            <a:ext cx="476250" cy="485775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68" y="4475954"/>
            <a:ext cx="476250" cy="48577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48" y="4464314"/>
            <a:ext cx="476250" cy="485775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41" y="4475954"/>
            <a:ext cx="4762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Diagramme de Gantt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055" y="3246704"/>
            <a:ext cx="4910464" cy="1509179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" y="5541963"/>
            <a:ext cx="2730012" cy="131603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5" y="1897063"/>
            <a:ext cx="72580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Moyens de communications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GitHub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github.com/AnthonyNabais/PlateformeWiki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Trello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trello.com/b/l0DjKkfF/wikynov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Discord: </a:t>
            </a: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discord.gg/0rACGpj2veBDgyEV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Facebook: Discussion de groupe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21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Points Positifs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6541" y="2273300"/>
            <a:ext cx="8825659" cy="3090718"/>
          </a:xfrm>
        </p:spPr>
        <p:txBody>
          <a:bodyPr/>
          <a:lstStyle/>
          <a:p>
            <a:endParaRPr lang="fr-FR" sz="2800" b="1" dirty="0" smtClean="0">
              <a:solidFill>
                <a:schemeClr val="tx1"/>
              </a:solidFill>
            </a:endParaRPr>
          </a:p>
          <a:p>
            <a:r>
              <a:rPr lang="fr-FR" b="1" dirty="0" smtClean="0">
                <a:solidFill>
                  <a:schemeClr val="tx1"/>
                </a:solidFill>
              </a:rPr>
              <a:t>Sécurité du mot de passe</a:t>
            </a:r>
          </a:p>
          <a:p>
            <a:r>
              <a:rPr lang="fr-FR" b="1" dirty="0" smtClean="0">
                <a:solidFill>
                  <a:schemeClr val="tx1"/>
                </a:solidFill>
              </a:rPr>
              <a:t>Toutes l’actualité triée par thèmes concis </a:t>
            </a:r>
            <a:endParaRPr lang="fr-FR" sz="2800" b="1" dirty="0" smtClean="0">
              <a:solidFill>
                <a:schemeClr val="tx1"/>
              </a:solidFill>
            </a:endParaRPr>
          </a:p>
          <a:p>
            <a:r>
              <a:rPr lang="fr-FR" sz="2800" b="1" dirty="0" smtClean="0">
                <a:solidFill>
                  <a:schemeClr val="tx1"/>
                </a:solidFill>
              </a:rPr>
              <a:t>Simple </a:t>
            </a:r>
            <a:r>
              <a:rPr lang="fr-FR" sz="2800" b="1" dirty="0" smtClean="0">
                <a:solidFill>
                  <a:schemeClr val="tx1"/>
                </a:solidFill>
              </a:rPr>
              <a:t>(</a:t>
            </a:r>
            <a:r>
              <a:rPr lang="fr-FR" sz="2800" b="1" dirty="0" smtClean="0">
                <a:solidFill>
                  <a:schemeClr val="tx1"/>
                </a:solidFill>
              </a:rPr>
              <a:t>connexion/recherche/publier)</a:t>
            </a:r>
          </a:p>
          <a:p>
            <a:endParaRPr lang="fr-FR" sz="2800" b="1" dirty="0" smtClean="0">
              <a:solidFill>
                <a:schemeClr val="tx1"/>
              </a:solidFill>
            </a:endParaRPr>
          </a:p>
          <a:p>
            <a:endParaRPr lang="fr-FR" sz="2800" b="1" dirty="0" smtClean="0">
              <a:solidFill>
                <a:schemeClr val="tx1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" y="5541963"/>
            <a:ext cx="2730012" cy="13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Points Négatifs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2670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800" b="1" dirty="0" smtClean="0">
              <a:solidFill>
                <a:schemeClr val="tx1"/>
              </a:solidFill>
            </a:endParaRPr>
          </a:p>
          <a:p>
            <a:r>
              <a:rPr lang="fr-FR" sz="2800" b="1" dirty="0" smtClean="0">
                <a:solidFill>
                  <a:schemeClr val="tx1"/>
                </a:solidFill>
              </a:rPr>
              <a:t>Pas de </a:t>
            </a:r>
            <a:r>
              <a:rPr lang="fr-FR" sz="2800" b="1" dirty="0" smtClean="0">
                <a:solidFill>
                  <a:schemeClr val="tx1"/>
                </a:solidFill>
              </a:rPr>
              <a:t>recherche de personnes @</a:t>
            </a:r>
            <a:endParaRPr lang="fr-FR" sz="2800" b="1" dirty="0" smtClean="0">
              <a:solidFill>
                <a:schemeClr val="tx1"/>
              </a:solidFill>
            </a:endParaRPr>
          </a:p>
          <a:p>
            <a:r>
              <a:rPr lang="fr-FR" sz="2800" b="1" dirty="0" smtClean="0">
                <a:solidFill>
                  <a:schemeClr val="tx1"/>
                </a:solidFill>
              </a:rPr>
              <a:t>Manque de temps (manque d’éléments</a:t>
            </a:r>
            <a:r>
              <a:rPr lang="fr-FR" sz="28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fr-FR" b="1" dirty="0" smtClean="0">
                <a:solidFill>
                  <a:schemeClr val="tx1"/>
                </a:solidFill>
              </a:rPr>
              <a:t>Pas de compte admin </a:t>
            </a:r>
            <a:endParaRPr lang="fr-FR" sz="2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" y="5541963"/>
            <a:ext cx="2730012" cy="13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2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018775"/>
            <a:ext cx="8761413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Difficultés rencontrées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800" b="1" dirty="0" smtClean="0">
              <a:solidFill>
                <a:schemeClr val="tx1"/>
              </a:solidFill>
            </a:endParaRPr>
          </a:p>
          <a:p>
            <a:r>
              <a:rPr lang="fr-FR" sz="2800" b="1" dirty="0" smtClean="0">
                <a:solidFill>
                  <a:schemeClr val="tx1"/>
                </a:solidFill>
              </a:rPr>
              <a:t>PHP (POO + base procédural)</a:t>
            </a:r>
            <a:endParaRPr lang="fr-FR" sz="2800" b="1" dirty="0" smtClean="0">
              <a:solidFill>
                <a:schemeClr val="tx1"/>
              </a:solidFill>
            </a:endParaRPr>
          </a:p>
          <a:p>
            <a:r>
              <a:rPr lang="fr-FR" sz="2800" b="1" dirty="0" smtClean="0">
                <a:solidFill>
                  <a:schemeClr val="tx1"/>
                </a:solidFill>
              </a:rPr>
              <a:t>Temps perdu sur </a:t>
            </a:r>
            <a:r>
              <a:rPr lang="fr-FR" sz="2800" b="1" dirty="0" smtClean="0">
                <a:solidFill>
                  <a:schemeClr val="tx1"/>
                </a:solidFill>
              </a:rPr>
              <a:t>sécurité</a:t>
            </a:r>
            <a:endParaRPr lang="fr-FR" sz="2800" b="1" dirty="0" smtClean="0">
              <a:solidFill>
                <a:schemeClr val="tx1"/>
              </a:solidFill>
            </a:endParaRPr>
          </a:p>
          <a:p>
            <a:r>
              <a:rPr lang="fr-FR" b="1" dirty="0" smtClean="0">
                <a:solidFill>
                  <a:schemeClr val="tx1"/>
                </a:solidFill>
              </a:rPr>
              <a:t>Enregistrement de fichiers dans la BDD</a:t>
            </a:r>
          </a:p>
          <a:p>
            <a:r>
              <a:rPr lang="fr-FR" b="1" dirty="0" smtClean="0">
                <a:solidFill>
                  <a:schemeClr val="tx1"/>
                </a:solidFill>
              </a:rPr>
              <a:t>Temps</a:t>
            </a:r>
          </a:p>
          <a:p>
            <a:r>
              <a:rPr lang="fr-FR" b="1" dirty="0" smtClean="0">
                <a:solidFill>
                  <a:schemeClr val="tx1"/>
                </a:solidFill>
              </a:rPr>
              <a:t>Mail de confirmation</a:t>
            </a:r>
          </a:p>
          <a:p>
            <a:endParaRPr lang="fr-FR" sz="2800" b="1" dirty="0" smtClean="0">
              <a:solidFill>
                <a:schemeClr val="tx1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E2505-0CF7-4867-8C4F-A4357A649534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" y="5541963"/>
            <a:ext cx="2730012" cy="13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1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ondeur">
  <a:themeElements>
    <a:clrScheme name="Profondeur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ondeur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ondeu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381</TotalTime>
  <Words>209</Words>
  <Application>Microsoft Office PowerPoint</Application>
  <PresentationFormat>Grand écran</PresentationFormat>
  <Paragraphs>74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Bodoni MT</vt:lpstr>
      <vt:lpstr>Calibri</vt:lpstr>
      <vt:lpstr>Corbel</vt:lpstr>
      <vt:lpstr>Profondeur</vt:lpstr>
      <vt:lpstr>WikYnov</vt:lpstr>
      <vt:lpstr>Sommaire</vt:lpstr>
      <vt:lpstr>WikYnov</vt:lpstr>
      <vt:lpstr>Les Devs :</vt:lpstr>
      <vt:lpstr>Diagramme de Gantt</vt:lpstr>
      <vt:lpstr>Moyens de communications</vt:lpstr>
      <vt:lpstr>Points Positifs :</vt:lpstr>
      <vt:lpstr>Points Négatifs :</vt:lpstr>
      <vt:lpstr>Difficultés rencontrées :</vt:lpstr>
      <vt:lpstr>Points à approfondir :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BlinDates</dc:title>
  <dc:creator>anthony nabais</dc:creator>
  <cp:lastModifiedBy>Brice Grandvalet</cp:lastModifiedBy>
  <cp:revision>49</cp:revision>
  <dcterms:created xsi:type="dcterms:W3CDTF">2016-03-31T13:42:22Z</dcterms:created>
  <dcterms:modified xsi:type="dcterms:W3CDTF">2016-05-13T12:50:29Z</dcterms:modified>
</cp:coreProperties>
</file>