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3"/>
  </p:notesMasterIdLst>
  <p:sldIdLst>
    <p:sldId id="256" r:id="rId2"/>
    <p:sldId id="266" r:id="rId3"/>
    <p:sldId id="265" r:id="rId4"/>
    <p:sldId id="257" r:id="rId5"/>
    <p:sldId id="264" r:id="rId6"/>
    <p:sldId id="258" r:id="rId7"/>
    <p:sldId id="259" r:id="rId8"/>
    <p:sldId id="260" r:id="rId9"/>
    <p:sldId id="261" r:id="rId10"/>
    <p:sldId id="267" r:id="rId11"/>
    <p:sldId id="26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0" d="100"/>
          <a:sy n="50" d="100"/>
        </p:scale>
        <p:origin x="6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3D88E-62CD-49E9-9662-28F5ACC5D44A}" type="datetimeFigureOut">
              <a:rPr lang="fr-FR" smtClean="0"/>
              <a:t>01/04/2016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4D47F-DC4F-4B82-B0B9-CFEE7B7DD3E0}" type="slidenum">
              <a:rPr lang="fr-FR" smtClean="0"/>
              <a:t>‹N°›</a:t>
            </a:fld>
            <a:endParaRPr lang="fr-FR"/>
          </a:p>
        </p:txBody>
      </p:sp>
    </p:spTree>
    <p:extLst>
      <p:ext uri="{BB962C8B-B14F-4D97-AF65-F5344CB8AC3E}">
        <p14:creationId xmlns:p14="http://schemas.microsoft.com/office/powerpoint/2010/main" val="1824510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C34D47F-DC4F-4B82-B0B9-CFEE7B7DD3E0}" type="slidenum">
              <a:rPr lang="fr-FR" smtClean="0"/>
              <a:t>1</a:t>
            </a:fld>
            <a:endParaRPr lang="fr-FR"/>
          </a:p>
        </p:txBody>
      </p:sp>
    </p:spTree>
    <p:extLst>
      <p:ext uri="{BB962C8B-B14F-4D97-AF65-F5344CB8AC3E}">
        <p14:creationId xmlns:p14="http://schemas.microsoft.com/office/powerpoint/2010/main" val="106299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BF655FB-DE06-49A7-9A0A-7A6D27B8794D}" type="datetime1">
              <a:rPr lang="fr-FR" smtClean="0"/>
              <a:t>01/04/2016</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58000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1C3A33D-2D7A-410E-B206-BA72CA9BBE01}" type="datetime1">
              <a:rPr lang="fr-FR" smtClean="0"/>
              <a:t>01/04/2016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56844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3FFB908-D39C-46F7-991B-3E8AC634EAAD}"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106569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2C69EA2-AB27-48F7-9770-4E77EAEF80D5}"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57803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941F6C9-C6B6-46B1-B0FB-D60FDA7FF609}"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119883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65E1B8-646E-479D-9432-4FB4B36662D2}" type="datetime1">
              <a:rPr lang="fr-FR" smtClean="0"/>
              <a:t>01/04/2016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1607933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FD6E5C-31FA-48E6-ABB1-82DE40884D02}" type="datetime1">
              <a:rPr lang="fr-FR" smtClean="0"/>
              <a:t>01/04/2016</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21293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7E95464-4857-422D-9D7F-7FBB75DE3964}"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458228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1B9998-6D29-40E9-8DFE-48C58501DFC6}"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345191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46A71F3-2DA5-4F8E-9FD3-1DCD5307E0A7}"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400952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992A79A-9C96-4609-B682-ED174B365886}" type="datetime1">
              <a:rPr lang="fr-FR" smtClean="0"/>
              <a:t>01/04/2016</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407678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11C0792-7D5C-4A8B-9184-E51AC77B2949}" type="datetime1">
              <a:rPr lang="fr-FR" smtClean="0"/>
              <a:t>01/04/2016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161442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30767BC-AD56-4C96-833E-62B1AEF6BC04}" type="datetime1">
              <a:rPr lang="fr-FR" smtClean="0"/>
              <a:t>01/04/2016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91447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87DABF7-339E-4091-9FE5-6A3F9256BDE9}" type="datetime1">
              <a:rPr lang="fr-FR" smtClean="0"/>
              <a:t>01/04/2016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236150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B71BF-7DDD-485C-9466-B92F46F8EC23}" type="datetime1">
              <a:rPr lang="fr-FR" smtClean="0"/>
              <a:t>01/04/2016</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39679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104F30-DA78-4CA2-BB38-8F3469FE1672}" type="datetime1">
              <a:rPr lang="fr-FR" smtClean="0"/>
              <a:t>01/04/2016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389093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6BDF1AF-CE9F-4BA3-8882-9E4036B21BAA}" type="datetime1">
              <a:rPr lang="fr-FR" smtClean="0"/>
              <a:t>01/04/2016</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E7E2505-0CF7-4867-8C4F-A4357A649534}" type="slidenum">
              <a:rPr lang="fr-FR" smtClean="0"/>
              <a:t>‹N°›</a:t>
            </a:fld>
            <a:endParaRPr lang="fr-FR"/>
          </a:p>
        </p:txBody>
      </p:sp>
    </p:spTree>
    <p:extLst>
      <p:ext uri="{BB962C8B-B14F-4D97-AF65-F5344CB8AC3E}">
        <p14:creationId xmlns:p14="http://schemas.microsoft.com/office/powerpoint/2010/main" val="345784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2227D10-9430-4CFB-B29D-8600399F55A5}" type="datetime1">
              <a:rPr lang="fr-FR" smtClean="0"/>
              <a:t>01/04/2016</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E7E2505-0CF7-4867-8C4F-A4357A649534}" type="slidenum">
              <a:rPr lang="fr-FR" smtClean="0"/>
              <a:t>‹N°›</a:t>
            </a:fld>
            <a:endParaRPr lang="fr-FR"/>
          </a:p>
        </p:txBody>
      </p:sp>
    </p:spTree>
    <p:extLst>
      <p:ext uri="{BB962C8B-B14F-4D97-AF65-F5344CB8AC3E}">
        <p14:creationId xmlns:p14="http://schemas.microsoft.com/office/powerpoint/2010/main" val="385879894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61989" y="1504511"/>
            <a:ext cx="8825658" cy="2677648"/>
          </a:xfrm>
        </p:spPr>
        <p:txBody>
          <a:bodyPr>
            <a:normAutofit/>
          </a:bodyPr>
          <a:lstStyle/>
          <a:p>
            <a:pPr algn="ctr"/>
            <a:r>
              <a:rPr lang="fr-FR" sz="9600" b="1" i="1" dirty="0" smtClean="0">
                <a:solidFill>
                  <a:schemeClr val="tx1"/>
                </a:solidFill>
                <a:latin typeface="Bodoni MT" panose="02070603080606020203" pitchFamily="18" charset="0"/>
              </a:rPr>
              <a:t>Blin</a:t>
            </a:r>
            <a:r>
              <a:rPr lang="fr-FR" sz="9600" b="1" i="1" dirty="0" smtClean="0">
                <a:solidFill>
                  <a:srgbClr val="FF1493"/>
                </a:solidFill>
                <a:latin typeface="Bodoni MT" panose="02070603080606020203" pitchFamily="18" charset="0"/>
              </a:rPr>
              <a:t>D</a:t>
            </a:r>
            <a:r>
              <a:rPr lang="fr-FR" sz="9600" b="1" i="1" dirty="0" smtClean="0">
                <a:solidFill>
                  <a:schemeClr val="tx1"/>
                </a:solidFill>
                <a:latin typeface="Bodoni MT" panose="02070603080606020203" pitchFamily="18" charset="0"/>
              </a:rPr>
              <a:t>ates</a:t>
            </a:r>
            <a:endParaRPr lang="fr-FR" sz="9600" b="1" i="1" dirty="0">
              <a:solidFill>
                <a:schemeClr val="tx1"/>
              </a:solidFill>
              <a:latin typeface="Bodoni MT" panose="02070603080606020203" pitchFamily="18" charset="0"/>
            </a:endParaRPr>
          </a:p>
        </p:txBody>
      </p:sp>
      <p:sp>
        <p:nvSpPr>
          <p:cNvPr id="3" name="Sous-titre 2"/>
          <p:cNvSpPr>
            <a:spLocks noGrp="1"/>
          </p:cNvSpPr>
          <p:nvPr>
            <p:ph type="subTitle" idx="1"/>
          </p:nvPr>
        </p:nvSpPr>
        <p:spPr/>
        <p:txBody>
          <a:bodyPr/>
          <a:lstStyle/>
          <a:p>
            <a:r>
              <a:rPr lang="fr-FR" dirty="0" smtClean="0"/>
              <a:t>PHOTOS </a:t>
            </a:r>
            <a:endParaRPr lang="fr-FR"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1</a:t>
            </a:fld>
            <a:endParaRPr lang="fr-FR"/>
          </a:p>
        </p:txBody>
      </p:sp>
    </p:spTree>
    <p:extLst>
      <p:ext uri="{BB962C8B-B14F-4D97-AF65-F5344CB8AC3E}">
        <p14:creationId xmlns:p14="http://schemas.microsoft.com/office/powerpoint/2010/main" val="199716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Points à approfondir</a:t>
            </a:r>
            <a:endParaRPr lang="en-US" dirty="0"/>
          </a:p>
        </p:txBody>
      </p:sp>
      <p:sp>
        <p:nvSpPr>
          <p:cNvPr id="3" name="Espace réservé du contenu 2"/>
          <p:cNvSpPr>
            <a:spLocks noGrp="1"/>
          </p:cNvSpPr>
          <p:nvPr>
            <p:ph idx="1"/>
          </p:nvPr>
        </p:nvSpPr>
        <p:spPr/>
        <p:txBody>
          <a:bodyPr>
            <a:normAutofit/>
          </a:bodyPr>
          <a:lstStyle/>
          <a:p>
            <a:r>
              <a:rPr lang="fr-FR" sz="2800" b="1" dirty="0" smtClean="0">
                <a:solidFill>
                  <a:schemeClr val="tx1"/>
                </a:solidFill>
              </a:rPr>
              <a:t>Mise en place d’un système de messagerie instantanée</a:t>
            </a:r>
          </a:p>
          <a:p>
            <a:r>
              <a:rPr lang="fr-FR" sz="2800" b="1" dirty="0" smtClean="0">
                <a:solidFill>
                  <a:schemeClr val="tx1"/>
                </a:solidFill>
              </a:rPr>
              <a:t>Possibilité de changer l’âge de recherche et d’élargir la zone de rencontre</a:t>
            </a:r>
          </a:p>
          <a:p>
            <a:r>
              <a:rPr lang="fr-FR" sz="2800" b="1" dirty="0" smtClean="0">
                <a:solidFill>
                  <a:schemeClr val="tx1"/>
                </a:solidFill>
              </a:rPr>
              <a:t>HTLM/CSS </a:t>
            </a:r>
            <a:endParaRPr lang="en-US" sz="2800" b="1" dirty="0">
              <a:solidFill>
                <a:schemeClr val="tx1"/>
              </a:solidFill>
            </a:endParaRPr>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10</a:t>
            </a:fld>
            <a:endParaRPr lang="fr-FR"/>
          </a:p>
        </p:txBody>
      </p:sp>
    </p:spTree>
    <p:extLst>
      <p:ext uri="{BB962C8B-B14F-4D97-AF65-F5344CB8AC3E}">
        <p14:creationId xmlns:p14="http://schemas.microsoft.com/office/powerpoint/2010/main" val="117776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Conclusion</a:t>
            </a:r>
            <a:endParaRPr lang="fr-FR" dirty="0"/>
          </a:p>
        </p:txBody>
      </p:sp>
      <p:sp>
        <p:nvSpPr>
          <p:cNvPr id="3" name="Espace réservé du contenu 2"/>
          <p:cNvSpPr>
            <a:spLocks noGrp="1"/>
          </p:cNvSpPr>
          <p:nvPr>
            <p:ph idx="1"/>
          </p:nvPr>
        </p:nvSpPr>
        <p:spPr/>
        <p:txBody>
          <a:bodyPr>
            <a:normAutofit/>
          </a:bodyPr>
          <a:lstStyle/>
          <a:p>
            <a:r>
              <a:rPr lang="fr-FR" sz="2800" b="1" dirty="0" smtClean="0">
                <a:solidFill>
                  <a:schemeClr val="tx1"/>
                </a:solidFill>
              </a:rPr>
              <a:t>Blin</a:t>
            </a:r>
            <a:r>
              <a:rPr lang="fr-FR" sz="2800" b="1" dirty="0" smtClean="0">
                <a:solidFill>
                  <a:srgbClr val="FF1493"/>
                </a:solidFill>
              </a:rPr>
              <a:t>D</a:t>
            </a:r>
            <a:r>
              <a:rPr lang="fr-FR" sz="2800" b="1" dirty="0" smtClean="0">
                <a:solidFill>
                  <a:schemeClr val="tx1"/>
                </a:solidFill>
              </a:rPr>
              <a:t>ates est un site unique et en pleine évolution permettant de rencontrer des gens de sans se baser seulement sur le physique de la personne</a:t>
            </a:r>
            <a:endParaRPr lang="fr-FR" sz="2800" b="1" dirty="0">
              <a:solidFill>
                <a:schemeClr val="tx1"/>
              </a:solidFill>
            </a:endParaRPr>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11</a:t>
            </a:fld>
            <a:endParaRPr lang="fr-FR"/>
          </a:p>
        </p:txBody>
      </p:sp>
    </p:spTree>
    <p:extLst>
      <p:ext uri="{BB962C8B-B14F-4D97-AF65-F5344CB8AC3E}">
        <p14:creationId xmlns:p14="http://schemas.microsoft.com/office/powerpoint/2010/main" val="2647709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Sommaire</a:t>
            </a:r>
            <a:endParaRPr lang="en-US" dirty="0"/>
          </a:p>
        </p:txBody>
      </p:sp>
      <p:sp>
        <p:nvSpPr>
          <p:cNvPr id="3" name="Espace réservé du contenu 2"/>
          <p:cNvSpPr>
            <a:spLocks noGrp="1"/>
          </p:cNvSpPr>
          <p:nvPr>
            <p:ph idx="1"/>
          </p:nvPr>
        </p:nvSpPr>
        <p:spPr/>
        <p:txBody>
          <a:bodyPr>
            <a:normAutofit/>
          </a:bodyPr>
          <a:lstStyle/>
          <a:p>
            <a:r>
              <a:rPr lang="fr-FR" sz="2800" b="1" dirty="0" smtClean="0">
                <a:solidFill>
                  <a:schemeClr val="tx1"/>
                </a:solidFill>
              </a:rPr>
              <a:t>Présentation	</a:t>
            </a:r>
            <a:r>
              <a:rPr lang="fr-FR" sz="2800" b="1" dirty="0" smtClean="0">
                <a:solidFill>
                  <a:schemeClr val="tx1">
                    <a:lumMod val="65000"/>
                    <a:lumOff val="35000"/>
                  </a:schemeClr>
                </a:solidFill>
              </a:rPr>
              <a:t>p.3</a:t>
            </a:r>
          </a:p>
          <a:p>
            <a:r>
              <a:rPr lang="fr-FR" sz="2800" b="1" dirty="0" smtClean="0">
                <a:solidFill>
                  <a:schemeClr val="tx1"/>
                </a:solidFill>
              </a:rPr>
              <a:t>Point positifs &amp; négatifs	</a:t>
            </a:r>
            <a:r>
              <a:rPr lang="fr-FR" sz="2800" b="1" dirty="0" smtClean="0">
                <a:solidFill>
                  <a:schemeClr val="tx1">
                    <a:lumMod val="65000"/>
                    <a:lumOff val="35000"/>
                  </a:schemeClr>
                </a:solidFill>
              </a:rPr>
              <a:t>p.7</a:t>
            </a:r>
          </a:p>
          <a:p>
            <a:r>
              <a:rPr lang="fr-FR" sz="2800" b="1" dirty="0" smtClean="0">
                <a:solidFill>
                  <a:schemeClr val="tx1"/>
                </a:solidFill>
              </a:rPr>
              <a:t>Difficultés rencontrées </a:t>
            </a:r>
            <a:r>
              <a:rPr lang="fr-FR" sz="2800" b="1" dirty="0" smtClean="0">
                <a:solidFill>
                  <a:schemeClr val="tx1">
                    <a:lumMod val="65000"/>
                    <a:lumOff val="35000"/>
                  </a:schemeClr>
                </a:solidFill>
              </a:rPr>
              <a:t>p.9</a:t>
            </a:r>
          </a:p>
          <a:p>
            <a:r>
              <a:rPr lang="fr-FR" sz="2800" b="1" dirty="0" smtClean="0">
                <a:solidFill>
                  <a:schemeClr val="tx1"/>
                </a:solidFill>
              </a:rPr>
              <a:t>Nous améliorer? </a:t>
            </a:r>
            <a:r>
              <a:rPr lang="fr-FR" sz="2800" b="1" dirty="0" smtClean="0"/>
              <a:t>p.10</a:t>
            </a:r>
            <a:endParaRPr lang="fr-FR" sz="2800" b="1" dirty="0" smtClean="0">
              <a:solidFill>
                <a:schemeClr val="tx1"/>
              </a:solidFill>
            </a:endParaRPr>
          </a:p>
          <a:p>
            <a:r>
              <a:rPr lang="fr-FR" sz="2800" b="1" dirty="0" smtClean="0">
                <a:solidFill>
                  <a:schemeClr val="tx1"/>
                </a:solidFill>
              </a:rPr>
              <a:t>Conclusion		</a:t>
            </a:r>
            <a:r>
              <a:rPr lang="fr-FR" sz="2800" b="1" dirty="0" smtClean="0">
                <a:solidFill>
                  <a:schemeClr val="tx1">
                    <a:lumMod val="65000"/>
                    <a:lumOff val="35000"/>
                  </a:schemeClr>
                </a:solidFill>
              </a:rPr>
              <a:t>p.11</a:t>
            </a:r>
          </a:p>
          <a:p>
            <a:endParaRPr lang="en-US" sz="2800" b="1"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2</a:t>
            </a:fld>
            <a:endParaRPr lang="fr-FR"/>
          </a:p>
        </p:txBody>
      </p:sp>
    </p:spTree>
    <p:extLst>
      <p:ext uri="{BB962C8B-B14F-4D97-AF65-F5344CB8AC3E}">
        <p14:creationId xmlns:p14="http://schemas.microsoft.com/office/powerpoint/2010/main" val="309069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tx1"/>
                </a:solidFill>
              </a:rPr>
              <a:t>Blin</a:t>
            </a:r>
            <a:r>
              <a:rPr lang="fr-FR" dirty="0" smtClean="0">
                <a:solidFill>
                  <a:srgbClr val="FF1493"/>
                </a:solidFill>
              </a:rPr>
              <a:t>D</a:t>
            </a:r>
            <a:r>
              <a:rPr lang="fr-FR" dirty="0" smtClean="0">
                <a:solidFill>
                  <a:schemeClr val="tx1"/>
                </a:solidFill>
              </a:rPr>
              <a:t>ates</a:t>
            </a:r>
            <a:endParaRPr lang="en-US" dirty="0">
              <a:solidFill>
                <a:schemeClr val="tx1"/>
              </a:solidFill>
            </a:endParaRPr>
          </a:p>
        </p:txBody>
      </p:sp>
      <p:sp>
        <p:nvSpPr>
          <p:cNvPr id="3" name="Espace réservé du contenu 2"/>
          <p:cNvSpPr>
            <a:spLocks noGrp="1"/>
          </p:cNvSpPr>
          <p:nvPr>
            <p:ph idx="1"/>
          </p:nvPr>
        </p:nvSpPr>
        <p:spPr/>
        <p:txBody>
          <a:bodyPr>
            <a:normAutofit/>
          </a:bodyPr>
          <a:lstStyle/>
          <a:p>
            <a:r>
              <a:rPr lang="fr-FR" sz="2800" b="1" dirty="0" smtClean="0">
                <a:solidFill>
                  <a:schemeClr val="tx1"/>
                </a:solidFill>
              </a:rPr>
              <a:t>Blin</a:t>
            </a:r>
            <a:r>
              <a:rPr lang="fr-FR" sz="2800" b="1" dirty="0" smtClean="0">
                <a:solidFill>
                  <a:srgbClr val="FF1493"/>
                </a:solidFill>
              </a:rPr>
              <a:t>D</a:t>
            </a:r>
            <a:r>
              <a:rPr lang="fr-FR" sz="2800" b="1" dirty="0" smtClean="0">
                <a:solidFill>
                  <a:schemeClr val="tx1"/>
                </a:solidFill>
              </a:rPr>
              <a:t>ates est un site de rencontre simple et intuitif pour découvrir de nouvelles personnes de notre âge et dans notre région.</a:t>
            </a:r>
            <a:endParaRPr lang="en-US" sz="2800" b="1" dirty="0">
              <a:solidFill>
                <a:schemeClr val="tx1"/>
              </a:solidFill>
            </a:endParaRPr>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3</a:t>
            </a:fld>
            <a:endParaRPr lang="fr-FR"/>
          </a:p>
        </p:txBody>
      </p:sp>
    </p:spTree>
    <p:extLst>
      <p:ext uri="{BB962C8B-B14F-4D97-AF65-F5344CB8AC3E}">
        <p14:creationId xmlns:p14="http://schemas.microsoft.com/office/powerpoint/2010/main" val="93735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a:t>
            </a:r>
            <a:r>
              <a:rPr lang="fr-FR" dirty="0" err="1" smtClean="0"/>
              <a:t>devs</a:t>
            </a:r>
            <a:r>
              <a:rPr lang="fr-FR" dirty="0" smtClean="0"/>
              <a:t> :</a:t>
            </a:r>
            <a:endParaRPr lang="fr-FR" dirty="0"/>
          </a:p>
        </p:txBody>
      </p:sp>
      <p:sp>
        <p:nvSpPr>
          <p:cNvPr id="3" name="Espace réservé du contenu 2"/>
          <p:cNvSpPr>
            <a:spLocks noGrp="1"/>
          </p:cNvSpPr>
          <p:nvPr>
            <p:ph idx="1"/>
          </p:nvPr>
        </p:nvSpPr>
        <p:spPr>
          <a:xfrm>
            <a:off x="1154954" y="2603497"/>
            <a:ext cx="8825659" cy="3416300"/>
          </a:xfrm>
        </p:spPr>
        <p:txBody>
          <a:bodyPr>
            <a:normAutofit/>
          </a:bodyPr>
          <a:lstStyle/>
          <a:p>
            <a:r>
              <a:rPr lang="fr-FR" sz="2800" b="1" dirty="0" smtClean="0">
                <a:solidFill>
                  <a:schemeClr val="tx1"/>
                </a:solidFill>
              </a:rPr>
              <a:t>Brice Grandvalet : </a:t>
            </a:r>
            <a:r>
              <a:rPr lang="fr-FR" sz="2800" b="1" dirty="0" err="1" smtClean="0">
                <a:solidFill>
                  <a:schemeClr val="tx1"/>
                </a:solidFill>
              </a:rPr>
              <a:t>Php</a:t>
            </a:r>
            <a:r>
              <a:rPr lang="fr-FR" sz="2800" b="1" dirty="0" smtClean="0">
                <a:solidFill>
                  <a:schemeClr val="tx1"/>
                </a:solidFill>
              </a:rPr>
              <a:t> </a:t>
            </a:r>
            <a:r>
              <a:rPr lang="fr-FR" sz="2800" b="1" dirty="0" smtClean="0">
                <a:solidFill>
                  <a:schemeClr val="tx1"/>
                </a:solidFill>
              </a:rPr>
              <a:t>                         html </a:t>
            </a:r>
            <a:endParaRPr lang="fr-FR" sz="2800" b="1" dirty="0" smtClean="0">
              <a:solidFill>
                <a:schemeClr val="tx1"/>
              </a:solidFill>
            </a:endParaRPr>
          </a:p>
          <a:p>
            <a:endParaRPr lang="fr-FR" sz="2800" b="1" dirty="0" smtClean="0">
              <a:solidFill>
                <a:schemeClr val="tx1"/>
              </a:solidFill>
            </a:endParaRPr>
          </a:p>
          <a:p>
            <a:r>
              <a:rPr lang="fr-FR" sz="2800" b="1" dirty="0" smtClean="0">
                <a:solidFill>
                  <a:schemeClr val="tx1"/>
                </a:solidFill>
              </a:rPr>
              <a:t>Yann </a:t>
            </a:r>
            <a:r>
              <a:rPr lang="fr-FR" sz="2800" b="1" dirty="0" err="1" smtClean="0">
                <a:solidFill>
                  <a:schemeClr val="tx1"/>
                </a:solidFill>
              </a:rPr>
              <a:t>Gabril</a:t>
            </a:r>
            <a:r>
              <a:rPr lang="fr-FR" sz="2800" b="1" dirty="0" smtClean="0">
                <a:solidFill>
                  <a:schemeClr val="tx1"/>
                </a:solidFill>
              </a:rPr>
              <a:t> : </a:t>
            </a:r>
            <a:r>
              <a:rPr lang="fr-FR" sz="2800" b="1" dirty="0" err="1" smtClean="0">
                <a:solidFill>
                  <a:schemeClr val="tx1"/>
                </a:solidFill>
              </a:rPr>
              <a:t>Php</a:t>
            </a:r>
            <a:r>
              <a:rPr lang="fr-FR" sz="2800" b="1" dirty="0" smtClean="0">
                <a:solidFill>
                  <a:schemeClr val="tx1"/>
                </a:solidFill>
              </a:rPr>
              <a:t>              html/</a:t>
            </a:r>
            <a:r>
              <a:rPr lang="fr-FR" sz="2800" b="1" dirty="0" err="1" smtClean="0">
                <a:solidFill>
                  <a:schemeClr val="tx1"/>
                </a:solidFill>
              </a:rPr>
              <a:t>css</a:t>
            </a:r>
            <a:r>
              <a:rPr lang="fr-FR" sz="2800" b="1" dirty="0" smtClean="0">
                <a:solidFill>
                  <a:schemeClr val="tx1"/>
                </a:solidFill>
              </a:rPr>
              <a:t> </a:t>
            </a:r>
            <a:endParaRPr lang="fr-FR" sz="2800" b="1" dirty="0">
              <a:solidFill>
                <a:schemeClr val="tx1"/>
              </a:solidFill>
            </a:endParaRPr>
          </a:p>
          <a:p>
            <a:endParaRPr lang="fr-FR" sz="2800" b="1" dirty="0" smtClean="0">
              <a:solidFill>
                <a:schemeClr val="tx1"/>
              </a:solidFill>
            </a:endParaRPr>
          </a:p>
          <a:p>
            <a:r>
              <a:rPr lang="fr-FR" sz="2800" b="1" dirty="0" smtClean="0">
                <a:solidFill>
                  <a:schemeClr val="tx1"/>
                </a:solidFill>
              </a:rPr>
              <a:t>Anthony </a:t>
            </a:r>
            <a:r>
              <a:rPr lang="fr-FR" sz="2800" b="1" dirty="0" err="1" smtClean="0">
                <a:solidFill>
                  <a:schemeClr val="tx1"/>
                </a:solidFill>
              </a:rPr>
              <a:t>Nabais</a:t>
            </a:r>
            <a:r>
              <a:rPr lang="fr-FR" sz="2800" b="1" dirty="0" smtClean="0">
                <a:solidFill>
                  <a:schemeClr val="tx1"/>
                </a:solidFill>
              </a:rPr>
              <a:t> </a:t>
            </a:r>
            <a:r>
              <a:rPr lang="fr-FR" sz="2800" b="1" dirty="0" smtClean="0">
                <a:solidFill>
                  <a:schemeClr val="tx1"/>
                </a:solidFill>
              </a:rPr>
              <a:t>: </a:t>
            </a:r>
            <a:r>
              <a:rPr lang="fr-FR" sz="2800" b="1" dirty="0" err="1" smtClean="0">
                <a:solidFill>
                  <a:schemeClr val="tx1"/>
                </a:solidFill>
              </a:rPr>
              <a:t>Php</a:t>
            </a:r>
            <a:r>
              <a:rPr lang="fr-FR" sz="2800" b="1" dirty="0" smtClean="0">
                <a:solidFill>
                  <a:schemeClr val="tx1"/>
                </a:solidFill>
              </a:rPr>
              <a:t>                     html </a:t>
            </a:r>
            <a:endParaRPr lang="fr-FR" sz="2800" b="1" dirty="0">
              <a:solidFill>
                <a:schemeClr val="tx1"/>
              </a:solidFill>
            </a:endParaRPr>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4</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783" y="2603500"/>
            <a:ext cx="476250" cy="485775"/>
          </a:xfrm>
          <a:prstGeom prst="rect">
            <a:avLst/>
          </a:prstGeom>
        </p:spPr>
      </p:pic>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839" y="2603499"/>
            <a:ext cx="476250" cy="485775"/>
          </a:xfrm>
          <a:prstGeom prst="rect">
            <a:avLst/>
          </a:prstGeom>
        </p:spPr>
      </p:pic>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7173" y="2603499"/>
            <a:ext cx="476250" cy="485775"/>
          </a:xfrm>
          <a:prstGeom prst="rect">
            <a:avLst/>
          </a:prstGeom>
        </p:spPr>
      </p:pic>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500" y="2603499"/>
            <a:ext cx="476250" cy="485775"/>
          </a:xfrm>
          <a:prstGeom prst="rect">
            <a:avLst/>
          </a:prstGeom>
        </p:spPr>
      </p:pic>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583" y="2603498"/>
            <a:ext cx="476250" cy="485775"/>
          </a:xfrm>
          <a:prstGeom prst="rect">
            <a:avLst/>
          </a:prstGeom>
        </p:spPr>
      </p:pic>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496" y="2603497"/>
            <a:ext cx="476250" cy="485775"/>
          </a:xfrm>
          <a:prstGeom prst="rect">
            <a:avLst/>
          </a:prstGeom>
        </p:spPr>
      </p:pic>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926" y="3636958"/>
            <a:ext cx="476250" cy="485775"/>
          </a:xfrm>
          <a:prstGeom prst="rect">
            <a:avLst/>
          </a:prstGeom>
        </p:spPr>
      </p:pic>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2924" y="3635373"/>
            <a:ext cx="476250" cy="485775"/>
          </a:xfrm>
          <a:prstGeom prst="rect">
            <a:avLst/>
          </a:prstGeom>
        </p:spPr>
      </p:pic>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496" y="3635370"/>
            <a:ext cx="476250" cy="485775"/>
          </a:xfrm>
          <a:prstGeom prst="rect">
            <a:avLst/>
          </a:prstGeom>
        </p:spPr>
      </p:pic>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1791" y="3635371"/>
            <a:ext cx="476250" cy="485775"/>
          </a:xfrm>
          <a:prstGeom prst="rect">
            <a:avLst/>
          </a:prstGeom>
        </p:spPr>
      </p:pic>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651" y="3635371"/>
            <a:ext cx="476250" cy="485775"/>
          </a:xfrm>
          <a:prstGeom prst="rect">
            <a:avLst/>
          </a:prstGeom>
        </p:spPr>
      </p:pic>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649" y="3635372"/>
            <a:ext cx="476250" cy="485775"/>
          </a:xfrm>
          <a:prstGeom prst="rect">
            <a:avLst/>
          </a:prstGeom>
        </p:spPr>
      </p:pic>
      <p:pic>
        <p:nvPicPr>
          <p:cNvPr id="21" name="Imag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061" y="4774671"/>
            <a:ext cx="476250" cy="485775"/>
          </a:xfrm>
          <a:prstGeom prst="rect">
            <a:avLst/>
          </a:prstGeom>
        </p:spPr>
      </p:pic>
      <p:pic>
        <p:nvPicPr>
          <p:cNvPr id="22" name="Imag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583" y="4779697"/>
            <a:ext cx="476250" cy="485775"/>
          </a:xfrm>
          <a:prstGeom prst="rect">
            <a:avLst/>
          </a:prstGeom>
        </p:spPr>
      </p:pic>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5637" y="4754032"/>
            <a:ext cx="476250" cy="485775"/>
          </a:xfrm>
          <a:prstGeom prst="rect">
            <a:avLst/>
          </a:prstGeom>
        </p:spPr>
      </p:pic>
      <p:pic>
        <p:nvPicPr>
          <p:cNvPr id="24" name="Imag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753" y="4812766"/>
            <a:ext cx="476250" cy="485775"/>
          </a:xfrm>
          <a:prstGeom prst="rect">
            <a:avLst/>
          </a:prstGeom>
        </p:spPr>
      </p:pic>
      <p:pic>
        <p:nvPicPr>
          <p:cNvPr id="25" name="Imag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558" y="4812238"/>
            <a:ext cx="476250" cy="485775"/>
          </a:xfrm>
          <a:prstGeom prst="rect">
            <a:avLst/>
          </a:prstGeom>
        </p:spPr>
      </p:pic>
      <p:pic>
        <p:nvPicPr>
          <p:cNvPr id="26" name="Imag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036" y="4793716"/>
            <a:ext cx="476250" cy="485775"/>
          </a:xfrm>
          <a:prstGeom prst="rect">
            <a:avLst/>
          </a:prstGeom>
        </p:spPr>
      </p:pic>
    </p:spTree>
    <p:extLst>
      <p:ext uri="{BB962C8B-B14F-4D97-AF65-F5344CB8AC3E}">
        <p14:creationId xmlns:p14="http://schemas.microsoft.com/office/powerpoint/2010/main" val="24575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Diagramme de Gantt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566" y="2512725"/>
            <a:ext cx="11022807" cy="3931207"/>
          </a:xfrm>
        </p:spPr>
      </p:pic>
      <p:sp>
        <p:nvSpPr>
          <p:cNvPr id="4" name="Espace réservé du numéro de diapositive 3"/>
          <p:cNvSpPr>
            <a:spLocks noGrp="1"/>
          </p:cNvSpPr>
          <p:nvPr>
            <p:ph type="sldNum" sz="quarter" idx="12"/>
          </p:nvPr>
        </p:nvSpPr>
        <p:spPr/>
        <p:txBody>
          <a:bodyPr/>
          <a:lstStyle/>
          <a:p>
            <a:fld id="{BE7E2505-0CF7-4867-8C4F-A4357A649534}" type="slidenum">
              <a:rPr lang="fr-FR" smtClean="0"/>
              <a:t>5</a:t>
            </a:fld>
            <a:endParaRPr lang="fr-FR"/>
          </a:p>
        </p:txBody>
      </p:sp>
    </p:spTree>
    <p:extLst>
      <p:ext uri="{BB962C8B-B14F-4D97-AF65-F5344CB8AC3E}">
        <p14:creationId xmlns:p14="http://schemas.microsoft.com/office/powerpoint/2010/main" val="1326834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Descriptif :</a:t>
            </a:r>
            <a:endParaRPr lang="fr-FR" dirty="0"/>
          </a:p>
        </p:txBody>
      </p:sp>
      <p:sp>
        <p:nvSpPr>
          <p:cNvPr id="3" name="Espace réservé du contenu 2"/>
          <p:cNvSpPr>
            <a:spLocks noGrp="1"/>
          </p:cNvSpPr>
          <p:nvPr>
            <p:ph idx="1"/>
          </p:nvPr>
        </p:nvSpPr>
        <p:spPr/>
        <p:txBody>
          <a:bodyPr>
            <a:normAutofit/>
          </a:bodyPr>
          <a:lstStyle/>
          <a:p>
            <a:r>
              <a:rPr lang="fr-FR" sz="2800" b="1" dirty="0" smtClean="0">
                <a:solidFill>
                  <a:schemeClr val="tx1"/>
                </a:solidFill>
              </a:rPr>
              <a:t>Notre </a:t>
            </a:r>
            <a:r>
              <a:rPr lang="fr-FR" sz="2800" b="1" dirty="0" smtClean="0">
                <a:solidFill>
                  <a:schemeClr val="tx1"/>
                </a:solidFill>
              </a:rPr>
              <a:t>site</a:t>
            </a:r>
            <a:r>
              <a:rPr lang="fr-FR" sz="2800" b="1" dirty="0" smtClean="0">
                <a:solidFill>
                  <a:schemeClr val="tx1"/>
                </a:solidFill>
              </a:rPr>
              <a:t> </a:t>
            </a:r>
            <a:r>
              <a:rPr lang="fr-FR" sz="2800" b="1" dirty="0" smtClean="0">
                <a:solidFill>
                  <a:schemeClr val="tx1"/>
                </a:solidFill>
              </a:rPr>
              <a:t>permet </a:t>
            </a:r>
            <a:r>
              <a:rPr lang="fr-FR" sz="2800" b="1" smtClean="0">
                <a:solidFill>
                  <a:schemeClr val="tx1"/>
                </a:solidFill>
              </a:rPr>
              <a:t>à nos</a:t>
            </a:r>
            <a:r>
              <a:rPr lang="fr-FR" sz="2800" b="1" smtClean="0">
                <a:solidFill>
                  <a:schemeClr val="tx1"/>
                </a:solidFill>
              </a:rPr>
              <a:t> </a:t>
            </a:r>
            <a:r>
              <a:rPr lang="fr-FR" sz="2800" b="1" smtClean="0">
                <a:solidFill>
                  <a:schemeClr val="tx1"/>
                </a:solidFill>
              </a:rPr>
              <a:t>utilisateurs </a:t>
            </a:r>
            <a:r>
              <a:rPr lang="fr-FR" sz="2800" b="1" smtClean="0">
                <a:solidFill>
                  <a:schemeClr val="tx1"/>
                </a:solidFill>
              </a:rPr>
              <a:t>d’en </a:t>
            </a:r>
            <a:r>
              <a:rPr lang="fr-FR" sz="2800" b="1" dirty="0" smtClean="0">
                <a:solidFill>
                  <a:schemeClr val="tx1"/>
                </a:solidFill>
              </a:rPr>
              <a:t>rechercher d’autres par </a:t>
            </a:r>
            <a:r>
              <a:rPr lang="fr-FR" sz="2800" b="1" dirty="0" smtClean="0">
                <a:solidFill>
                  <a:schemeClr val="tx1"/>
                </a:solidFill>
              </a:rPr>
              <a:t>genre</a:t>
            </a:r>
            <a:r>
              <a:rPr lang="fr-FR" sz="2800" b="1" dirty="0" smtClean="0">
                <a:solidFill>
                  <a:schemeClr val="tx1"/>
                </a:solidFill>
              </a:rPr>
              <a:t> </a:t>
            </a:r>
            <a:r>
              <a:rPr lang="fr-FR" sz="2800" b="1" dirty="0" smtClean="0">
                <a:solidFill>
                  <a:schemeClr val="tx1"/>
                </a:solidFill>
              </a:rPr>
              <a:t>pour se faire une nouvelle amitié, ou plus si affinité. Nous leur proposons aléatoirement des utilisateurs du même âge, ayant le même département. Comme le titre du site le dit, il n’y a pas de photo de profil: c’est un </a:t>
            </a:r>
            <a:r>
              <a:rPr lang="fr-FR" sz="2800" b="1" dirty="0" err="1" smtClean="0">
                <a:solidFill>
                  <a:schemeClr val="tx1"/>
                </a:solidFill>
              </a:rPr>
              <a:t>blind</a:t>
            </a:r>
            <a:r>
              <a:rPr lang="fr-FR" sz="2800" b="1" dirty="0" smtClean="0">
                <a:solidFill>
                  <a:schemeClr val="tx1"/>
                </a:solidFill>
              </a:rPr>
              <a:t> date.</a:t>
            </a:r>
            <a:endParaRPr lang="fr-FR" sz="2800" b="1" dirty="0">
              <a:solidFill>
                <a:schemeClr val="tx1"/>
              </a:solidFill>
            </a:endParaRPr>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6</a:t>
            </a:fld>
            <a:endParaRPr lang="fr-FR"/>
          </a:p>
        </p:txBody>
      </p:sp>
    </p:spTree>
    <p:extLst>
      <p:ext uri="{BB962C8B-B14F-4D97-AF65-F5344CB8AC3E}">
        <p14:creationId xmlns:p14="http://schemas.microsoft.com/office/powerpoint/2010/main" val="118922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Points positifs :</a:t>
            </a:r>
            <a:endParaRPr lang="fr-FR" dirty="0"/>
          </a:p>
        </p:txBody>
      </p:sp>
      <p:sp>
        <p:nvSpPr>
          <p:cNvPr id="3" name="Espace réservé du contenu 2"/>
          <p:cNvSpPr>
            <a:spLocks noGrp="1"/>
          </p:cNvSpPr>
          <p:nvPr>
            <p:ph idx="1"/>
          </p:nvPr>
        </p:nvSpPr>
        <p:spPr/>
        <p:txBody>
          <a:bodyPr/>
          <a:lstStyle/>
          <a:p>
            <a:r>
              <a:rPr lang="fr-FR" sz="2800" b="1" dirty="0" smtClean="0">
                <a:solidFill>
                  <a:schemeClr val="tx1"/>
                </a:solidFill>
              </a:rPr>
              <a:t>Unique: ça ne joue pas sur le physique</a:t>
            </a:r>
          </a:p>
          <a:p>
            <a:r>
              <a:rPr lang="fr-FR" sz="2800" b="1" dirty="0" smtClean="0">
                <a:solidFill>
                  <a:schemeClr val="tx1"/>
                </a:solidFill>
              </a:rPr>
              <a:t>Rapide: un clique = 1 personne</a:t>
            </a:r>
            <a:endParaRPr lang="fr-FR" sz="2800" b="1" dirty="0" smtClean="0">
              <a:solidFill>
                <a:schemeClr val="tx1"/>
              </a:solidFill>
            </a:endParaRPr>
          </a:p>
          <a:p>
            <a:r>
              <a:rPr lang="fr-FR" sz="2800" b="1" dirty="0" smtClean="0">
                <a:solidFill>
                  <a:schemeClr val="tx1"/>
                </a:solidFill>
              </a:rPr>
              <a:t>Simple (connexion/recherche/messages</a:t>
            </a:r>
            <a:r>
              <a:rPr lang="fr-FR" sz="2800" b="1" dirty="0" smtClean="0">
                <a:solidFill>
                  <a:schemeClr val="tx1"/>
                </a:solidFill>
              </a:rPr>
              <a:t>)</a:t>
            </a:r>
          </a:p>
          <a:p>
            <a:endParaRPr lang="fr-FR" sz="2800" b="1" dirty="0" smtClean="0">
              <a:solidFill>
                <a:schemeClr val="tx1"/>
              </a:solidFill>
            </a:endParaRPr>
          </a:p>
          <a:p>
            <a:endParaRPr lang="fr-FR"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7</a:t>
            </a:fld>
            <a:endParaRPr lang="fr-FR"/>
          </a:p>
        </p:txBody>
      </p:sp>
    </p:spTree>
    <p:extLst>
      <p:ext uri="{BB962C8B-B14F-4D97-AF65-F5344CB8AC3E}">
        <p14:creationId xmlns:p14="http://schemas.microsoft.com/office/powerpoint/2010/main" val="87135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Points négatifs :</a:t>
            </a:r>
            <a:endParaRPr lang="fr-FR" dirty="0"/>
          </a:p>
        </p:txBody>
      </p:sp>
      <p:sp>
        <p:nvSpPr>
          <p:cNvPr id="3" name="Espace réservé du contenu 2"/>
          <p:cNvSpPr>
            <a:spLocks noGrp="1"/>
          </p:cNvSpPr>
          <p:nvPr>
            <p:ph idx="1"/>
          </p:nvPr>
        </p:nvSpPr>
        <p:spPr/>
        <p:txBody>
          <a:bodyPr>
            <a:normAutofit/>
          </a:bodyPr>
          <a:lstStyle/>
          <a:p>
            <a:r>
              <a:rPr lang="fr-FR" sz="2800" b="1" dirty="0" smtClean="0">
                <a:solidFill>
                  <a:schemeClr val="tx1"/>
                </a:solidFill>
              </a:rPr>
              <a:t>Pas de photos de profil (Perte de place, d’attraction et peut être mal vu par certaines personnes)</a:t>
            </a:r>
            <a:endParaRPr lang="fr-FR" sz="2800" b="1" dirty="0" smtClean="0">
              <a:solidFill>
                <a:schemeClr val="tx1"/>
              </a:solidFill>
            </a:endParaRPr>
          </a:p>
          <a:p>
            <a:r>
              <a:rPr lang="fr-FR" sz="2800" b="1" dirty="0" smtClean="0">
                <a:solidFill>
                  <a:schemeClr val="tx1"/>
                </a:solidFill>
              </a:rPr>
              <a:t>Pas de messagerie instantanée </a:t>
            </a:r>
            <a:endParaRPr lang="fr-FR" sz="2800" b="1" dirty="0" smtClean="0">
              <a:solidFill>
                <a:schemeClr val="tx1"/>
              </a:solidFill>
            </a:endParaRPr>
          </a:p>
          <a:p>
            <a:r>
              <a:rPr lang="fr-FR" sz="2800" b="1" dirty="0" smtClean="0">
                <a:solidFill>
                  <a:schemeClr val="tx1"/>
                </a:solidFill>
              </a:rPr>
              <a:t>Manque de temps (manque d’éléments)</a:t>
            </a:r>
          </a:p>
          <a:p>
            <a:pPr marL="0" indent="0">
              <a:buNone/>
            </a:pPr>
            <a:endParaRPr lang="fr-FR" sz="2800"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8</a:t>
            </a:fld>
            <a:endParaRPr lang="fr-FR"/>
          </a:p>
        </p:txBody>
      </p:sp>
    </p:spTree>
    <p:extLst>
      <p:ext uri="{BB962C8B-B14F-4D97-AF65-F5344CB8AC3E}">
        <p14:creationId xmlns:p14="http://schemas.microsoft.com/office/powerpoint/2010/main" val="120342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Difficultés :</a:t>
            </a:r>
            <a:endParaRPr lang="fr-FR" dirty="0"/>
          </a:p>
        </p:txBody>
      </p:sp>
      <p:sp>
        <p:nvSpPr>
          <p:cNvPr id="3" name="Espace réservé du contenu 2"/>
          <p:cNvSpPr>
            <a:spLocks noGrp="1"/>
          </p:cNvSpPr>
          <p:nvPr>
            <p:ph idx="1"/>
          </p:nvPr>
        </p:nvSpPr>
        <p:spPr/>
        <p:txBody>
          <a:bodyPr/>
          <a:lstStyle/>
          <a:p>
            <a:r>
              <a:rPr lang="fr-FR" sz="2800" b="1" dirty="0" smtClean="0">
                <a:solidFill>
                  <a:schemeClr val="tx1"/>
                </a:solidFill>
              </a:rPr>
              <a:t>Responsive </a:t>
            </a:r>
          </a:p>
          <a:p>
            <a:r>
              <a:rPr lang="fr-FR" sz="2800" b="1" dirty="0" err="1" smtClean="0">
                <a:solidFill>
                  <a:schemeClr val="tx1"/>
                </a:solidFill>
              </a:rPr>
              <a:t>Php</a:t>
            </a:r>
            <a:r>
              <a:rPr lang="fr-FR" sz="2800" b="1" dirty="0">
                <a:solidFill>
                  <a:schemeClr val="tx1"/>
                </a:solidFill>
              </a:rPr>
              <a:t> </a:t>
            </a:r>
            <a:r>
              <a:rPr lang="fr-FR" sz="2800" b="1" dirty="0" smtClean="0">
                <a:solidFill>
                  <a:schemeClr val="tx1"/>
                </a:solidFill>
              </a:rPr>
              <a:t>(apprentissage + présentation)</a:t>
            </a:r>
            <a:endParaRPr lang="fr-FR" sz="2800" b="1" dirty="0" smtClean="0">
              <a:solidFill>
                <a:schemeClr val="tx1"/>
              </a:solidFill>
            </a:endParaRPr>
          </a:p>
          <a:p>
            <a:r>
              <a:rPr lang="fr-FR" sz="2800" b="1" dirty="0" smtClean="0">
                <a:solidFill>
                  <a:schemeClr val="tx1"/>
                </a:solidFill>
              </a:rPr>
              <a:t>Temps perdu sur </a:t>
            </a:r>
            <a:r>
              <a:rPr lang="fr-FR" sz="2800" b="1" dirty="0" err="1" smtClean="0">
                <a:solidFill>
                  <a:schemeClr val="tx1"/>
                </a:solidFill>
              </a:rPr>
              <a:t>bdd</a:t>
            </a:r>
            <a:r>
              <a:rPr lang="fr-FR" sz="2800" b="1" dirty="0" smtClean="0">
                <a:solidFill>
                  <a:schemeClr val="tx1"/>
                </a:solidFill>
              </a:rPr>
              <a:t> + messagerie</a:t>
            </a:r>
          </a:p>
          <a:p>
            <a:r>
              <a:rPr lang="fr-FR" sz="2800" b="1" dirty="0" smtClean="0">
                <a:solidFill>
                  <a:schemeClr val="tx1"/>
                </a:solidFill>
              </a:rPr>
              <a:t>Utilisation de </a:t>
            </a:r>
            <a:r>
              <a:rPr lang="fr-FR" sz="2800" b="1" dirty="0" err="1" smtClean="0">
                <a:solidFill>
                  <a:schemeClr val="tx1"/>
                </a:solidFill>
              </a:rPr>
              <a:t>GitHub</a:t>
            </a:r>
            <a:endParaRPr lang="fr-FR" sz="2800" b="1" dirty="0" smtClean="0">
              <a:solidFill>
                <a:schemeClr val="tx1"/>
              </a:solidFill>
            </a:endParaRPr>
          </a:p>
          <a:p>
            <a:endParaRPr lang="fr-FR" dirty="0"/>
          </a:p>
        </p:txBody>
      </p:sp>
      <p:sp>
        <p:nvSpPr>
          <p:cNvPr id="4" name="Espace réservé du numéro de diapositive 3"/>
          <p:cNvSpPr>
            <a:spLocks noGrp="1"/>
          </p:cNvSpPr>
          <p:nvPr>
            <p:ph type="sldNum" sz="quarter" idx="12"/>
          </p:nvPr>
        </p:nvSpPr>
        <p:spPr/>
        <p:txBody>
          <a:bodyPr/>
          <a:lstStyle/>
          <a:p>
            <a:fld id="{BE7E2505-0CF7-4867-8C4F-A4357A649534}" type="slidenum">
              <a:rPr lang="fr-FR" smtClean="0"/>
              <a:t>9</a:t>
            </a:fld>
            <a:endParaRPr lang="fr-FR"/>
          </a:p>
        </p:txBody>
      </p:sp>
    </p:spTree>
    <p:extLst>
      <p:ext uri="{BB962C8B-B14F-4D97-AF65-F5344CB8AC3E}">
        <p14:creationId xmlns:p14="http://schemas.microsoft.com/office/powerpoint/2010/main" val="277781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Personnalisé 1">
      <a:dk1>
        <a:sysClr val="windowText" lastClr="000000"/>
      </a:dk1>
      <a:lt1>
        <a:sysClr val="window" lastClr="FFFFFF"/>
      </a:lt1>
      <a:dk2>
        <a:srgbClr val="7F0000"/>
      </a:dk2>
      <a:lt2>
        <a:srgbClr val="EBEBEB"/>
      </a:lt2>
      <a:accent1>
        <a:srgbClr val="000000"/>
      </a:accent1>
      <a:accent2>
        <a:srgbClr val="00B0F0"/>
      </a:accent2>
      <a:accent3>
        <a:srgbClr val="E45F3C"/>
      </a:accent3>
      <a:accent4>
        <a:srgbClr val="E9943A"/>
      </a:accent4>
      <a:accent5>
        <a:srgbClr val="00B0F0"/>
      </a:accent5>
      <a:accent6>
        <a:srgbClr val="FF0000"/>
      </a:accent6>
      <a:hlink>
        <a:srgbClr val="8F8F8F"/>
      </a:hlink>
      <a:folHlink>
        <a:srgbClr val="A5A5A5"/>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261</TotalTime>
  <Words>247</Words>
  <Application>Microsoft Office PowerPoint</Application>
  <PresentationFormat>Grand écran</PresentationFormat>
  <Paragraphs>50</Paragraphs>
  <Slides>11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Bodoni MT</vt:lpstr>
      <vt:lpstr>Calibri</vt:lpstr>
      <vt:lpstr>Century Gothic</vt:lpstr>
      <vt:lpstr>Wingdings 3</vt:lpstr>
      <vt:lpstr>Direction Ion</vt:lpstr>
      <vt:lpstr>BlinDates</vt:lpstr>
      <vt:lpstr>Sommaire</vt:lpstr>
      <vt:lpstr>BlinDates</vt:lpstr>
      <vt:lpstr>Les devs :</vt:lpstr>
      <vt:lpstr>Diagramme de Gantt</vt:lpstr>
      <vt:lpstr>Descriptif :</vt:lpstr>
      <vt:lpstr>Points positifs :</vt:lpstr>
      <vt:lpstr>Points négatifs :</vt:lpstr>
      <vt:lpstr>Difficultés :</vt:lpstr>
      <vt:lpstr>Points à approfondir</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BlinDates</dc:title>
  <dc:creator>anthony nabais</dc:creator>
  <cp:lastModifiedBy>Brice Grandvalet</cp:lastModifiedBy>
  <cp:revision>26</cp:revision>
  <dcterms:created xsi:type="dcterms:W3CDTF">2016-03-31T13:42:22Z</dcterms:created>
  <dcterms:modified xsi:type="dcterms:W3CDTF">2016-04-01T07:41:39Z</dcterms:modified>
</cp:coreProperties>
</file>