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3"/>
  </p:notesMasterIdLst>
  <p:sldIdLst>
    <p:sldId id="256" r:id="rId2"/>
    <p:sldId id="266" r:id="rId3"/>
    <p:sldId id="265" r:id="rId4"/>
    <p:sldId id="257" r:id="rId5"/>
    <p:sldId id="264" r:id="rId6"/>
    <p:sldId id="258" r:id="rId7"/>
    <p:sldId id="259" r:id="rId8"/>
    <p:sldId id="260" r:id="rId9"/>
    <p:sldId id="261" r:id="rId10"/>
    <p:sldId id="26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3D88E-62CD-49E9-9662-28F5ACC5D44A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D47F-DC4F-4B82-B0B9-CFEE7B7DD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51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4D47F-DC4F-4B82-B0B9-CFEE7B7DD3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9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F655FB-DE06-49A7-9A0A-7A6D27B8794D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00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A33D-2D7A-410E-B206-BA72CA9BBE01}" type="datetime1">
              <a:rPr lang="fr-FR" smtClean="0"/>
              <a:t>01/04/2016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908-D39C-46F7-991B-3E8AC634EAAD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9EA2-AB27-48F7-9770-4E77EAEF80D5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0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F6C9-C6B6-46B1-B0FB-D60FDA7FF609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3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E1B8-646E-479D-9432-4FB4B36662D2}" type="datetime1">
              <a:rPr lang="fr-FR" smtClean="0"/>
              <a:t>01/04/2016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93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E5C-31FA-48E6-ABB1-82DE40884D02}" type="datetime1">
              <a:rPr lang="fr-FR" smtClean="0"/>
              <a:t>01/04/2016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93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E95464-4857-422D-9D7F-7FBB75DE3964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22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1B9998-6D29-40E9-8DFE-48C58501DFC6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1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71F3-2DA5-4F8E-9FD3-1DCD5307E0A7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5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A79A-9C96-4609-B682-ED174B365886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78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0792-7D5C-4A8B-9184-E51AC77B2949}" type="datetime1">
              <a:rPr lang="fr-FR" smtClean="0"/>
              <a:t>01/04/2016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67BC-AD56-4C96-833E-62B1AEF6BC04}" type="datetime1">
              <a:rPr lang="fr-FR" smtClean="0"/>
              <a:t>01/04/2016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7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ABF7-339E-4091-9FE5-6A3F9256BDE9}" type="datetime1">
              <a:rPr lang="fr-FR" smtClean="0"/>
              <a:t>01/04/2016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5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1BF-7DDD-485C-9466-B92F46F8EC23}" type="datetime1">
              <a:rPr lang="fr-FR" smtClean="0"/>
              <a:t>01/04/2016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4F30-DA78-4CA2-BB38-8F3469FE1672}" type="datetime1">
              <a:rPr lang="fr-FR" smtClean="0"/>
              <a:t>01/04/2016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3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F1AF-CE9F-4BA3-8882-9E4036B21BAA}" type="datetime1">
              <a:rPr lang="fr-FR" smtClean="0"/>
              <a:t>01/04/2016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84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227D10-9430-4CFB-B29D-8600399F55A5}" type="datetime1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79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1989" y="1504511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fr-FR" sz="9600" b="1" i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Blin</a:t>
            </a:r>
            <a:r>
              <a:rPr lang="fr-FR" sz="9600" b="1" i="1" dirty="0" smtClean="0">
                <a:solidFill>
                  <a:srgbClr val="FF1493"/>
                </a:solidFill>
                <a:latin typeface="Bodoni MT" panose="02070603080606020203" pitchFamily="18" charset="0"/>
              </a:rPr>
              <a:t>D</a:t>
            </a:r>
            <a:r>
              <a:rPr lang="fr-FR" sz="9600" b="1" i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ates</a:t>
            </a:r>
            <a:endParaRPr lang="fr-FR" sz="9600" b="1" i="1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306218" cy="1155829"/>
          </a:xfrm>
        </p:spPr>
        <p:txBody>
          <a:bodyPr>
            <a:noAutofit/>
          </a:bodyPr>
          <a:lstStyle/>
          <a:p>
            <a:pPr algn="r"/>
            <a:r>
              <a:rPr lang="fr-FR" cap="none" dirty="0" smtClean="0">
                <a:solidFill>
                  <a:schemeClr val="tx1"/>
                </a:solidFill>
                <a:latin typeface="Bodoni MT" panose="02070603080606020203" pitchFamily="18" charset="0"/>
              </a:rPr>
              <a:t>Yann </a:t>
            </a:r>
            <a:r>
              <a:rPr lang="fr-FR" cap="none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Gabril</a:t>
            </a:r>
            <a:endParaRPr lang="fr-FR" cap="none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algn="r"/>
            <a:r>
              <a:rPr lang="fr-FR" cap="none" dirty="0" smtClean="0">
                <a:solidFill>
                  <a:schemeClr val="tx1"/>
                </a:solidFill>
                <a:latin typeface="Bodoni MT" panose="02070603080606020203" pitchFamily="18" charset="0"/>
              </a:rPr>
              <a:t>Brice </a:t>
            </a:r>
            <a:r>
              <a:rPr lang="fr-FR" cap="none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Grandvalet</a:t>
            </a:r>
            <a:endParaRPr lang="fr-FR" cap="none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algn="r"/>
            <a:r>
              <a:rPr lang="fr-FR" cap="none" dirty="0" smtClean="0">
                <a:solidFill>
                  <a:schemeClr val="tx1"/>
                </a:solidFill>
                <a:latin typeface="Bodoni MT" panose="02070603080606020203" pitchFamily="18" charset="0"/>
              </a:rPr>
              <a:t>Anthony </a:t>
            </a:r>
            <a:r>
              <a:rPr lang="fr-FR" cap="none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Nabais</a:t>
            </a:r>
            <a:endParaRPr lang="fr-FR" cap="none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1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Points à </a:t>
            </a:r>
            <a:r>
              <a:rPr lang="fr-FR" dirty="0" smtClean="0"/>
              <a:t>approfondir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Mise </a:t>
            </a:r>
            <a:r>
              <a:rPr lang="fr-FR" sz="2800" b="1" dirty="0" smtClean="0">
                <a:solidFill>
                  <a:schemeClr val="tx1"/>
                </a:solidFill>
              </a:rPr>
              <a:t>en place d’un système de messagerie instantanée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Possibilité de changer l’âge de recherche et d’élargir la zone de rencontre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HTML/CSS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7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0818" y="2593109"/>
            <a:ext cx="8825659" cy="3184236"/>
          </a:xfrm>
        </p:spPr>
        <p:txBody>
          <a:bodyPr>
            <a:normAutofit/>
          </a:bodyPr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err="1" smtClean="0">
                <a:solidFill>
                  <a:schemeClr val="tx1"/>
                </a:solidFill>
              </a:rPr>
              <a:t>Blin</a:t>
            </a:r>
            <a:r>
              <a:rPr lang="fr-FR" sz="2800" b="1" dirty="0" err="1" smtClean="0">
                <a:solidFill>
                  <a:srgbClr val="FF1493"/>
                </a:solidFill>
              </a:rPr>
              <a:t>D</a:t>
            </a:r>
            <a:r>
              <a:rPr lang="fr-FR" sz="2800" b="1" dirty="0" err="1" smtClean="0">
                <a:solidFill>
                  <a:schemeClr val="tx1"/>
                </a:solidFill>
              </a:rPr>
              <a:t>ates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 smtClean="0">
                <a:solidFill>
                  <a:schemeClr val="tx1"/>
                </a:solidFill>
              </a:rPr>
              <a:t>est un site unique et en pleine évolution permettant de rencontrer des </a:t>
            </a:r>
            <a:r>
              <a:rPr lang="fr-FR" sz="2800" b="1" dirty="0" smtClean="0">
                <a:solidFill>
                  <a:schemeClr val="tx1"/>
                </a:solidFill>
              </a:rPr>
              <a:t>individus </a:t>
            </a:r>
            <a:r>
              <a:rPr lang="fr-FR" sz="2800" b="1" dirty="0" smtClean="0">
                <a:solidFill>
                  <a:schemeClr val="tx1"/>
                </a:solidFill>
              </a:rPr>
              <a:t>sans </a:t>
            </a:r>
            <a:r>
              <a:rPr lang="fr-FR" sz="2800" b="1" dirty="0" smtClean="0">
                <a:solidFill>
                  <a:schemeClr val="tx1"/>
                </a:solidFill>
              </a:rPr>
              <a:t>se baser </a:t>
            </a:r>
            <a:r>
              <a:rPr lang="fr-FR" sz="2800" b="1" dirty="0" smtClean="0">
                <a:solidFill>
                  <a:schemeClr val="tx1"/>
                </a:solidFill>
              </a:rPr>
              <a:t>uniquement </a:t>
            </a:r>
            <a:r>
              <a:rPr lang="fr-FR" sz="2800" b="1" dirty="0" smtClean="0">
                <a:solidFill>
                  <a:schemeClr val="tx1"/>
                </a:solidFill>
              </a:rPr>
              <a:t>sur le physique de la personne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7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95964"/>
          </a:xfrm>
        </p:spPr>
        <p:txBody>
          <a:bodyPr>
            <a:normAutofit/>
          </a:bodyPr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Présentation</a:t>
            </a:r>
            <a:r>
              <a:rPr lang="fr-FR" sz="2800" b="1" dirty="0" smtClean="0">
                <a:solidFill>
                  <a:schemeClr val="tx1"/>
                </a:solidFill>
              </a:rPr>
              <a:t>	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p.3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Points </a:t>
            </a:r>
            <a:r>
              <a:rPr lang="fr-FR" sz="2800" b="1" dirty="0" smtClean="0">
                <a:solidFill>
                  <a:schemeClr val="tx1"/>
                </a:solidFill>
              </a:rPr>
              <a:t>positifs &amp; négatifs	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p.7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Difficultés rencontrées 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p.9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Nous améliorer? </a:t>
            </a:r>
            <a:r>
              <a:rPr lang="fr-FR" sz="2800" b="1" dirty="0" smtClean="0"/>
              <a:t>p.10</a:t>
            </a: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Conclusion		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p.11</a:t>
            </a:r>
          </a:p>
          <a:p>
            <a:endParaRPr lang="en-US" sz="2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Blin</a:t>
            </a:r>
            <a:r>
              <a:rPr lang="fr-FR" dirty="0" smtClean="0">
                <a:solidFill>
                  <a:srgbClr val="FF1493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930236"/>
            <a:ext cx="8825659" cy="3089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b="1" dirty="0">
              <a:solidFill>
                <a:schemeClr val="tx1"/>
              </a:solidFill>
            </a:endParaRPr>
          </a:p>
          <a:p>
            <a:r>
              <a:rPr lang="fr-FR" sz="2800" b="1" dirty="0" err="1" smtClean="0">
                <a:solidFill>
                  <a:schemeClr val="tx1"/>
                </a:solidFill>
              </a:rPr>
              <a:t>Blin</a:t>
            </a:r>
            <a:r>
              <a:rPr lang="fr-FR" sz="2800" b="1" dirty="0" err="1" smtClean="0">
                <a:solidFill>
                  <a:srgbClr val="FF1493"/>
                </a:solidFill>
              </a:rPr>
              <a:t>D</a:t>
            </a:r>
            <a:r>
              <a:rPr lang="fr-FR" sz="2800" b="1" dirty="0" err="1" smtClean="0">
                <a:solidFill>
                  <a:schemeClr val="tx1"/>
                </a:solidFill>
              </a:rPr>
              <a:t>ates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 smtClean="0">
                <a:solidFill>
                  <a:schemeClr val="tx1"/>
                </a:solidFill>
              </a:rPr>
              <a:t>est un site de rencontre simple et intuitif </a:t>
            </a:r>
            <a:r>
              <a:rPr lang="fr-FR" sz="2800" b="1" dirty="0" smtClean="0">
                <a:solidFill>
                  <a:schemeClr val="tx1"/>
                </a:solidFill>
              </a:rPr>
              <a:t>qui vous aide à trouver </a:t>
            </a:r>
            <a:r>
              <a:rPr lang="fr-FR" sz="2800" b="1" dirty="0" smtClean="0">
                <a:solidFill>
                  <a:schemeClr val="tx1"/>
                </a:solidFill>
              </a:rPr>
              <a:t>de nouvelles personnes de </a:t>
            </a:r>
            <a:r>
              <a:rPr lang="fr-FR" sz="2800" b="1" dirty="0" smtClean="0">
                <a:solidFill>
                  <a:schemeClr val="tx1"/>
                </a:solidFill>
              </a:rPr>
              <a:t>votre</a:t>
            </a:r>
            <a:r>
              <a:rPr lang="fr-FR" sz="2800" b="1" dirty="0" smtClean="0">
                <a:solidFill>
                  <a:schemeClr val="tx1"/>
                </a:solidFill>
              </a:rPr>
              <a:t> âge et dans votre </a:t>
            </a:r>
            <a:r>
              <a:rPr lang="fr-FR" sz="2800" b="1" dirty="0" smtClean="0">
                <a:solidFill>
                  <a:schemeClr val="tx1"/>
                </a:solidFill>
              </a:rPr>
              <a:t>région.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</a:t>
            </a:r>
            <a:r>
              <a:rPr lang="fr-FR" dirty="0" err="1"/>
              <a:t>D</a:t>
            </a:r>
            <a:r>
              <a:rPr lang="fr-FR" dirty="0" err="1" smtClean="0"/>
              <a:t>evs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7"/>
            <a:ext cx="9422991" cy="34163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Brice </a:t>
            </a:r>
            <a:r>
              <a:rPr lang="fr-FR" sz="2800" b="1" dirty="0" smtClean="0">
                <a:solidFill>
                  <a:schemeClr val="tx1"/>
                </a:solidFill>
              </a:rPr>
              <a:t>Grandvalet : </a:t>
            </a:r>
            <a:r>
              <a:rPr lang="fr-FR" sz="2800" b="1" dirty="0" smtClean="0">
                <a:solidFill>
                  <a:schemeClr val="tx1"/>
                </a:solidFill>
              </a:rPr>
              <a:t>PHP                          HTML</a:t>
            </a:r>
            <a:endParaRPr lang="fr-FR" sz="2800" b="1" dirty="0" smtClean="0">
              <a:solidFill>
                <a:schemeClr val="tx1"/>
              </a:solidFill>
            </a:endParaRP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Yann </a:t>
            </a:r>
            <a:r>
              <a:rPr lang="fr-FR" sz="2800" b="1" dirty="0" err="1" smtClean="0">
                <a:solidFill>
                  <a:schemeClr val="tx1"/>
                </a:solidFill>
              </a:rPr>
              <a:t>Gabril</a:t>
            </a:r>
            <a:r>
              <a:rPr lang="fr-FR" sz="2800" b="1" dirty="0" smtClean="0">
                <a:solidFill>
                  <a:schemeClr val="tx1"/>
                </a:solidFill>
              </a:rPr>
              <a:t> : </a:t>
            </a:r>
            <a:r>
              <a:rPr lang="fr-FR" sz="2800" b="1" dirty="0" smtClean="0">
                <a:solidFill>
                  <a:schemeClr val="tx1"/>
                </a:solidFill>
              </a:rPr>
              <a:t>PHP              HTML/CSS </a:t>
            </a:r>
            <a:endParaRPr lang="fr-FR" sz="2800" b="1" dirty="0">
              <a:solidFill>
                <a:schemeClr val="tx1"/>
              </a:solidFill>
            </a:endParaRP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Anthony </a:t>
            </a:r>
            <a:r>
              <a:rPr lang="fr-FR" sz="2800" b="1" dirty="0" err="1" smtClean="0">
                <a:solidFill>
                  <a:schemeClr val="tx1"/>
                </a:solidFill>
              </a:rPr>
              <a:t>Nabais</a:t>
            </a:r>
            <a:r>
              <a:rPr lang="fr-FR" sz="2800" b="1" dirty="0" smtClean="0">
                <a:solidFill>
                  <a:schemeClr val="tx1"/>
                </a:solidFill>
              </a:rPr>
              <a:t> : </a:t>
            </a:r>
            <a:r>
              <a:rPr lang="fr-FR" sz="2800" b="1" dirty="0" smtClean="0">
                <a:solidFill>
                  <a:schemeClr val="tx1"/>
                </a:solidFill>
              </a:rPr>
              <a:t>PHP                     HTML 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3" y="2603500"/>
            <a:ext cx="476250" cy="4857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39" y="2603499"/>
            <a:ext cx="476250" cy="4857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73" y="2603499"/>
            <a:ext cx="476250" cy="485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500" y="2603499"/>
            <a:ext cx="476250" cy="4857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3" y="2603498"/>
            <a:ext cx="476250" cy="4857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96" y="2603497"/>
            <a:ext cx="476250" cy="4857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26" y="3636958"/>
            <a:ext cx="476250" cy="4857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24" y="3635373"/>
            <a:ext cx="476250" cy="4857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21" y="3635370"/>
            <a:ext cx="476250" cy="4857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422" y="3626225"/>
            <a:ext cx="476250" cy="4857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20" y="3640085"/>
            <a:ext cx="476250" cy="48577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18" y="3635370"/>
            <a:ext cx="476250" cy="48577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61" y="4774671"/>
            <a:ext cx="476250" cy="48577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3" y="4779697"/>
            <a:ext cx="476250" cy="48577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637" y="4754032"/>
            <a:ext cx="476250" cy="48577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53" y="4812766"/>
            <a:ext cx="476250" cy="48577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58" y="4812238"/>
            <a:ext cx="476250" cy="48577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36" y="4793716"/>
            <a:ext cx="4762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Gantt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" y="2512725"/>
            <a:ext cx="11022807" cy="393120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Descriptif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3555"/>
          </a:xfrm>
        </p:spPr>
        <p:txBody>
          <a:bodyPr>
            <a:normAutofit lnSpcReduction="10000"/>
          </a:bodyPr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pPr algn="just"/>
            <a:r>
              <a:rPr lang="fr-FR" sz="2800" b="1" smtClean="0">
                <a:solidFill>
                  <a:schemeClr val="tx1"/>
                </a:solidFill>
              </a:rPr>
              <a:t>Notre site </a:t>
            </a:r>
            <a:r>
              <a:rPr lang="fr-FR" sz="2800" b="1" dirty="0" smtClean="0">
                <a:solidFill>
                  <a:schemeClr val="tx1"/>
                </a:solidFill>
              </a:rPr>
              <a:t>permet à nos utilisateurs </a:t>
            </a:r>
            <a:r>
              <a:rPr lang="fr-FR" sz="2800" b="1" dirty="0" smtClean="0">
                <a:solidFill>
                  <a:schemeClr val="tx1"/>
                </a:solidFill>
              </a:rPr>
              <a:t>d’en rechercher d’autres par genre dans le but de créer de nouvelles amitiés, ou plus si affinités. Nous </a:t>
            </a:r>
            <a:r>
              <a:rPr lang="fr-FR" sz="2800" b="1" dirty="0" smtClean="0">
                <a:solidFill>
                  <a:schemeClr val="tx1"/>
                </a:solidFill>
              </a:rPr>
              <a:t>leur proposons aléatoirement des utilisateurs du même âge, </a:t>
            </a:r>
            <a:r>
              <a:rPr lang="fr-FR" sz="2800" b="1" dirty="0" smtClean="0">
                <a:solidFill>
                  <a:schemeClr val="tx1"/>
                </a:solidFill>
              </a:rPr>
              <a:t>habitant dans le </a:t>
            </a:r>
            <a:r>
              <a:rPr lang="fr-FR" sz="2800" b="1" dirty="0" smtClean="0">
                <a:solidFill>
                  <a:schemeClr val="tx1"/>
                </a:solidFill>
              </a:rPr>
              <a:t>même département. Comme </a:t>
            </a:r>
            <a:r>
              <a:rPr lang="fr-FR" sz="2800" b="1" dirty="0" smtClean="0">
                <a:solidFill>
                  <a:schemeClr val="tx1"/>
                </a:solidFill>
              </a:rPr>
              <a:t>l’indique le nom du site, </a:t>
            </a:r>
            <a:r>
              <a:rPr lang="fr-FR" sz="2800" b="1" dirty="0" smtClean="0">
                <a:solidFill>
                  <a:schemeClr val="tx1"/>
                </a:solidFill>
              </a:rPr>
              <a:t>il n’y a pas de photo de </a:t>
            </a:r>
            <a:r>
              <a:rPr lang="fr-FR" sz="2800" b="1" dirty="0" smtClean="0">
                <a:solidFill>
                  <a:schemeClr val="tx1"/>
                </a:solidFill>
              </a:rPr>
              <a:t>profil : </a:t>
            </a:r>
            <a:r>
              <a:rPr lang="fr-FR" sz="2800" b="1" dirty="0" smtClean="0">
                <a:solidFill>
                  <a:schemeClr val="tx1"/>
                </a:solidFill>
              </a:rPr>
              <a:t>c’est un </a:t>
            </a:r>
            <a:r>
              <a:rPr lang="fr-FR" sz="2800" b="1" dirty="0">
                <a:solidFill>
                  <a:schemeClr val="tx1"/>
                </a:solidFill>
              </a:rPr>
              <a:t>B</a:t>
            </a:r>
            <a:r>
              <a:rPr lang="fr-FR" sz="2800" b="1" dirty="0" smtClean="0">
                <a:solidFill>
                  <a:schemeClr val="tx1"/>
                </a:solidFill>
              </a:rPr>
              <a:t>lind </a:t>
            </a:r>
            <a:r>
              <a:rPr lang="fr-FR" sz="2800" b="1" dirty="0" smtClean="0">
                <a:solidFill>
                  <a:schemeClr val="tx1"/>
                </a:solidFill>
              </a:rPr>
              <a:t>D</a:t>
            </a:r>
            <a:r>
              <a:rPr lang="fr-FR" sz="2800" b="1" dirty="0" smtClean="0">
                <a:solidFill>
                  <a:schemeClr val="tx1"/>
                </a:solidFill>
              </a:rPr>
              <a:t>ate</a:t>
            </a:r>
            <a:r>
              <a:rPr lang="fr-FR" sz="2800" b="1" dirty="0" smtClean="0">
                <a:solidFill>
                  <a:schemeClr val="tx1"/>
                </a:solidFill>
              </a:rPr>
              <a:t>.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2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Points </a:t>
            </a:r>
            <a:r>
              <a:rPr lang="fr-FR" dirty="0" smtClean="0"/>
              <a:t>Positifs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090718"/>
          </a:xfrm>
        </p:spPr>
        <p:txBody>
          <a:bodyPr/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Unique</a:t>
            </a:r>
            <a:r>
              <a:rPr lang="fr-FR" sz="2800" b="1" dirty="0" smtClean="0">
                <a:solidFill>
                  <a:schemeClr val="tx1"/>
                </a:solidFill>
              </a:rPr>
              <a:t>: </a:t>
            </a:r>
            <a:r>
              <a:rPr lang="fr-FR" sz="2800" b="1" dirty="0" smtClean="0">
                <a:solidFill>
                  <a:schemeClr val="tx1"/>
                </a:solidFill>
              </a:rPr>
              <a:t>Tout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 smtClean="0">
                <a:solidFill>
                  <a:schemeClr val="tx1"/>
                </a:solidFill>
              </a:rPr>
              <a:t>ne </a:t>
            </a:r>
            <a:r>
              <a:rPr lang="fr-FR" sz="2800" b="1" dirty="0" smtClean="0">
                <a:solidFill>
                  <a:schemeClr val="tx1"/>
                </a:solidFill>
              </a:rPr>
              <a:t>se joue </a:t>
            </a:r>
            <a:r>
              <a:rPr lang="fr-FR" sz="2800" b="1" dirty="0" smtClean="0">
                <a:solidFill>
                  <a:schemeClr val="tx1"/>
                </a:solidFill>
              </a:rPr>
              <a:t>pas sur le physique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Rapide: un </a:t>
            </a:r>
            <a:r>
              <a:rPr lang="fr-FR" sz="2800" b="1" dirty="0" smtClean="0">
                <a:solidFill>
                  <a:schemeClr val="tx1"/>
                </a:solidFill>
              </a:rPr>
              <a:t>clic </a:t>
            </a:r>
            <a:r>
              <a:rPr lang="fr-FR" sz="2800" b="1" dirty="0" smtClean="0">
                <a:solidFill>
                  <a:schemeClr val="tx1"/>
                </a:solidFill>
              </a:rPr>
              <a:t>= 1 personne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Simple (connexion/recherche/messages)</a:t>
            </a: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3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Points </a:t>
            </a:r>
            <a:r>
              <a:rPr lang="fr-FR" dirty="0" smtClean="0"/>
              <a:t>Négatifs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Pas de photos de </a:t>
            </a:r>
            <a:r>
              <a:rPr lang="fr-FR" sz="2800" b="1" dirty="0" smtClean="0">
                <a:solidFill>
                  <a:schemeClr val="tx1"/>
                </a:solidFill>
              </a:rPr>
              <a:t>profil (Perte de place, d’attraction et peut être mal vu par certaines personnes)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Pas de </a:t>
            </a:r>
            <a:r>
              <a:rPr lang="fr-FR" sz="2800" b="1" dirty="0" smtClean="0">
                <a:solidFill>
                  <a:schemeClr val="tx1"/>
                </a:solidFill>
              </a:rPr>
              <a:t>Messagerie </a:t>
            </a:r>
            <a:r>
              <a:rPr lang="fr-FR" sz="2800" b="1" dirty="0" smtClean="0">
                <a:solidFill>
                  <a:schemeClr val="tx1"/>
                </a:solidFill>
              </a:rPr>
              <a:t>instantanée 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Manque de temps (manque d’éléments)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4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018775"/>
            <a:ext cx="8761413" cy="706964"/>
          </a:xfrm>
        </p:spPr>
        <p:txBody>
          <a:bodyPr/>
          <a:lstStyle/>
          <a:p>
            <a:pPr algn="ctr"/>
            <a:r>
              <a:rPr lang="fr-FR" dirty="0" smtClean="0"/>
              <a:t>Difficultés </a:t>
            </a:r>
            <a:r>
              <a:rPr lang="fr-FR" dirty="0" smtClean="0"/>
              <a:t>rencontrées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Responsive Design</a:t>
            </a: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PHP </a:t>
            </a:r>
            <a:r>
              <a:rPr lang="fr-FR" sz="2800" b="1" dirty="0" smtClean="0">
                <a:solidFill>
                  <a:schemeClr val="tx1"/>
                </a:solidFill>
              </a:rPr>
              <a:t>(apprentissage + présentation)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Temps perdu sur </a:t>
            </a:r>
            <a:r>
              <a:rPr lang="fr-FR" sz="2800" b="1" dirty="0" err="1" smtClean="0">
                <a:solidFill>
                  <a:schemeClr val="tx1"/>
                </a:solidFill>
              </a:rPr>
              <a:t>bdd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 smtClean="0">
                <a:solidFill>
                  <a:schemeClr val="tx1"/>
                </a:solidFill>
              </a:rPr>
              <a:t>+ messagerie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Utilisation de </a:t>
            </a:r>
            <a:r>
              <a:rPr lang="fr-FR" sz="2800" b="1" dirty="0" err="1" smtClean="0">
                <a:solidFill>
                  <a:schemeClr val="tx1"/>
                </a:solidFill>
              </a:rPr>
              <a:t>GitHub</a:t>
            </a:r>
            <a:endParaRPr lang="fr-FR" sz="2800" b="1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Personnalisé 1">
      <a:dk1>
        <a:sysClr val="windowText" lastClr="000000"/>
      </a:dk1>
      <a:lt1>
        <a:sysClr val="window" lastClr="FFFFFF"/>
      </a:lt1>
      <a:dk2>
        <a:srgbClr val="7F0000"/>
      </a:dk2>
      <a:lt2>
        <a:srgbClr val="EBEBEB"/>
      </a:lt2>
      <a:accent1>
        <a:srgbClr val="000000"/>
      </a:accent1>
      <a:accent2>
        <a:srgbClr val="00B0F0"/>
      </a:accent2>
      <a:accent3>
        <a:srgbClr val="E45F3C"/>
      </a:accent3>
      <a:accent4>
        <a:srgbClr val="E9943A"/>
      </a:accent4>
      <a:accent5>
        <a:srgbClr val="00B0F0"/>
      </a:accent5>
      <a:accent6>
        <a:srgbClr val="FF000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277</TotalTime>
  <Words>260</Words>
  <Application>Microsoft Office PowerPoint</Application>
  <PresentationFormat>Grand écran</PresentationFormat>
  <Paragraphs>60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Century Gothic</vt:lpstr>
      <vt:lpstr>Wingdings 3</vt:lpstr>
      <vt:lpstr>Direction Ion</vt:lpstr>
      <vt:lpstr>BlinDates</vt:lpstr>
      <vt:lpstr>Sommaire</vt:lpstr>
      <vt:lpstr>BlinDates</vt:lpstr>
      <vt:lpstr>Les Devs :</vt:lpstr>
      <vt:lpstr>Diagramme de Gantt</vt:lpstr>
      <vt:lpstr>Descriptif :</vt:lpstr>
      <vt:lpstr>Points Positifs :</vt:lpstr>
      <vt:lpstr>Points Négatifs :</vt:lpstr>
      <vt:lpstr>Difficultés rencontrées :</vt:lpstr>
      <vt:lpstr>Points à approfondir :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BlinDates</dc:title>
  <dc:creator>anthony nabais</dc:creator>
  <cp:lastModifiedBy>Yann GABRIL</cp:lastModifiedBy>
  <cp:revision>38</cp:revision>
  <dcterms:created xsi:type="dcterms:W3CDTF">2016-03-31T13:42:22Z</dcterms:created>
  <dcterms:modified xsi:type="dcterms:W3CDTF">2016-04-01T08:00:44Z</dcterms:modified>
</cp:coreProperties>
</file>