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1"/>
  </p:notesMasterIdLst>
  <p:sldIdLst>
    <p:sldId id="256" r:id="rId2"/>
    <p:sldId id="257" r:id="rId3"/>
    <p:sldId id="265" r:id="rId4"/>
    <p:sldId id="264" r:id="rId5"/>
    <p:sldId id="258" r:id="rId6"/>
    <p:sldId id="259" r:id="rId7"/>
    <p:sldId id="260" r:id="rId8"/>
    <p:sldId id="261"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3D88E-62CD-49E9-9662-28F5ACC5D44A}" type="datetimeFigureOut">
              <a:rPr lang="fr-FR" smtClean="0"/>
              <a:t>01/04/2016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4D47F-DC4F-4B82-B0B9-CFEE7B7DD3E0}" type="slidenum">
              <a:rPr lang="fr-FR" smtClean="0"/>
              <a:t>‹N°›</a:t>
            </a:fld>
            <a:endParaRPr lang="fr-FR"/>
          </a:p>
        </p:txBody>
      </p:sp>
    </p:spTree>
    <p:extLst>
      <p:ext uri="{BB962C8B-B14F-4D97-AF65-F5344CB8AC3E}">
        <p14:creationId xmlns:p14="http://schemas.microsoft.com/office/powerpoint/2010/main" val="1824510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C34D47F-DC4F-4B82-B0B9-CFEE7B7DD3E0}" type="slidenum">
              <a:rPr lang="fr-FR" smtClean="0"/>
              <a:t>1</a:t>
            </a:fld>
            <a:endParaRPr lang="fr-FR"/>
          </a:p>
        </p:txBody>
      </p:sp>
    </p:spTree>
    <p:extLst>
      <p:ext uri="{BB962C8B-B14F-4D97-AF65-F5344CB8AC3E}">
        <p14:creationId xmlns:p14="http://schemas.microsoft.com/office/powerpoint/2010/main" val="106299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BF655FB-DE06-49A7-9A0A-7A6D27B8794D}" type="datetime1">
              <a:rPr lang="fr-FR" smtClean="0"/>
              <a:t>01/04/2016</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58000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1C3A33D-2D7A-410E-B206-BA72CA9BBE01}" type="datetime1">
              <a:rPr lang="fr-FR" smtClean="0"/>
              <a:t>01/04/2016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56844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3FFB908-D39C-46F7-991B-3E8AC634EAAD}"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106569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2C69EA2-AB27-48F7-9770-4E77EAEF80D5}"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57803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941F6C9-C6B6-46B1-B0FB-D60FDA7FF609}"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119883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65E1B8-646E-479D-9432-4FB4B36662D2}" type="datetime1">
              <a:rPr lang="fr-FR" smtClean="0"/>
              <a:t>01/04/2016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1607933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FD6E5C-31FA-48E6-ABB1-82DE40884D02}" type="datetime1">
              <a:rPr lang="fr-FR" smtClean="0"/>
              <a:t>01/04/2016</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21293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7E95464-4857-422D-9D7F-7FBB75DE3964}"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458228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1B9998-6D29-40E9-8DFE-48C58501DFC6}"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345191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46A71F3-2DA5-4F8E-9FD3-1DCD5307E0A7}"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400952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992A79A-9C96-4609-B682-ED174B365886}"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407678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11C0792-7D5C-4A8B-9184-E51AC77B2949}" type="datetime1">
              <a:rPr lang="fr-FR" smtClean="0"/>
              <a:t>01/04/2016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161442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30767BC-AD56-4C96-833E-62B1AEF6BC04}" type="datetime1">
              <a:rPr lang="fr-FR" smtClean="0"/>
              <a:t>01/04/2016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91447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87DABF7-339E-4091-9FE5-6A3F9256BDE9}" type="datetime1">
              <a:rPr lang="fr-FR" smtClean="0"/>
              <a:t>01/04/2016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36150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B71BF-7DDD-485C-9466-B92F46F8EC23}" type="datetime1">
              <a:rPr lang="fr-FR" smtClean="0"/>
              <a:t>01/04/2016</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39679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104F30-DA78-4CA2-BB38-8F3469FE1672}" type="datetime1">
              <a:rPr lang="fr-FR" smtClean="0"/>
              <a:t>01/04/2016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389093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6BDF1AF-CE9F-4BA3-8882-9E4036B21BAA}" type="datetime1">
              <a:rPr lang="fr-FR" smtClean="0"/>
              <a:t>01/04/2016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345784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2227D10-9430-4CFB-B29D-8600399F55A5}" type="datetime1">
              <a:rPr lang="fr-FR" smtClean="0"/>
              <a:t>01/04/2016</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E7E2505-0CF7-4867-8C4F-A4357A649534}" type="slidenum">
              <a:rPr lang="fr-FR" smtClean="0"/>
              <a:t>‹N°›</a:t>
            </a:fld>
            <a:endParaRPr lang="fr-FR"/>
          </a:p>
        </p:txBody>
      </p:sp>
    </p:spTree>
    <p:extLst>
      <p:ext uri="{BB962C8B-B14F-4D97-AF65-F5344CB8AC3E}">
        <p14:creationId xmlns:p14="http://schemas.microsoft.com/office/powerpoint/2010/main" val="385879894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scord.gg/0rACGpj2veBhoyJp" TargetMode="External"/><Relationship Id="rId2" Type="http://schemas.openxmlformats.org/officeDocument/2006/relationships/hyperlink" Target="https://github.com/AnthonyNabais/ProjetPhp.git" TargetMode="External"/><Relationship Id="rId1" Type="http://schemas.openxmlformats.org/officeDocument/2006/relationships/slideLayout" Target="../slideLayouts/slideLayout2.xml"/><Relationship Id="rId4" Type="http://schemas.openxmlformats.org/officeDocument/2006/relationships/hyperlink" Target="https://www.facebook.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61989" y="1504511"/>
            <a:ext cx="8825658" cy="2677648"/>
          </a:xfrm>
        </p:spPr>
        <p:txBody>
          <a:bodyPr>
            <a:normAutofit/>
          </a:bodyPr>
          <a:lstStyle/>
          <a:p>
            <a:pPr algn="ctr"/>
            <a:r>
              <a:rPr lang="fr-FR" sz="9600" b="1" i="1" dirty="0" err="1" smtClean="0">
                <a:solidFill>
                  <a:schemeClr val="tx1"/>
                </a:solidFill>
                <a:latin typeface="Bodoni MT" panose="02070603080606020203" pitchFamily="18" charset="0"/>
              </a:rPr>
              <a:t>Blin</a:t>
            </a:r>
            <a:r>
              <a:rPr lang="fr-FR" sz="9600" b="1" i="1" dirty="0" err="1" smtClean="0">
                <a:solidFill>
                  <a:srgbClr val="FF1493"/>
                </a:solidFill>
                <a:latin typeface="Bodoni MT" panose="02070603080606020203" pitchFamily="18" charset="0"/>
              </a:rPr>
              <a:t>D</a:t>
            </a:r>
            <a:r>
              <a:rPr lang="fr-FR" sz="9600" b="1" i="1" dirty="0" err="1" smtClean="0">
                <a:solidFill>
                  <a:schemeClr val="tx1"/>
                </a:solidFill>
                <a:latin typeface="Bodoni MT" panose="02070603080606020203" pitchFamily="18" charset="0"/>
              </a:rPr>
              <a:t>ates</a:t>
            </a:r>
            <a:endParaRPr lang="fr-FR" sz="9600" b="1" i="1" dirty="0">
              <a:solidFill>
                <a:schemeClr val="tx1"/>
              </a:solidFill>
              <a:latin typeface="Bodoni MT" panose="02070603080606020203" pitchFamily="18" charset="0"/>
            </a:endParaRPr>
          </a:p>
        </p:txBody>
      </p:sp>
      <p:sp>
        <p:nvSpPr>
          <p:cNvPr id="3" name="Sous-titre 2"/>
          <p:cNvSpPr>
            <a:spLocks noGrp="1"/>
          </p:cNvSpPr>
          <p:nvPr>
            <p:ph type="subTitle" idx="1"/>
          </p:nvPr>
        </p:nvSpPr>
        <p:spPr/>
        <p:txBody>
          <a:bodyPr/>
          <a:lstStyle/>
          <a:p>
            <a:r>
              <a:rPr lang="fr-FR" dirty="0" smtClean="0"/>
              <a:t>PHOTOS </a:t>
            </a:r>
            <a:endParaRPr lang="fr-FR"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1</a:t>
            </a:fld>
            <a:endParaRPr lang="fr-FR"/>
          </a:p>
        </p:txBody>
      </p:sp>
    </p:spTree>
    <p:extLst>
      <p:ext uri="{BB962C8B-B14F-4D97-AF65-F5344CB8AC3E}">
        <p14:creationId xmlns:p14="http://schemas.microsoft.com/office/powerpoint/2010/main" val="1997163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a:t>
            </a:r>
            <a:r>
              <a:rPr lang="fr-FR" dirty="0" err="1" smtClean="0"/>
              <a:t>devs</a:t>
            </a:r>
            <a:r>
              <a:rPr lang="fr-FR" dirty="0" smtClean="0"/>
              <a:t> :</a:t>
            </a:r>
            <a:endParaRPr lang="fr-FR" dirty="0"/>
          </a:p>
        </p:txBody>
      </p:sp>
      <p:sp>
        <p:nvSpPr>
          <p:cNvPr id="3" name="Espace réservé du contenu 2"/>
          <p:cNvSpPr>
            <a:spLocks noGrp="1"/>
          </p:cNvSpPr>
          <p:nvPr>
            <p:ph idx="1"/>
          </p:nvPr>
        </p:nvSpPr>
        <p:spPr/>
        <p:txBody>
          <a:bodyPr>
            <a:normAutofit/>
          </a:bodyPr>
          <a:lstStyle/>
          <a:p>
            <a:r>
              <a:rPr lang="fr-FR" sz="2800" dirty="0" smtClean="0"/>
              <a:t>Brice </a:t>
            </a:r>
            <a:r>
              <a:rPr lang="fr-FR" sz="2800" dirty="0" err="1" smtClean="0"/>
              <a:t>Grandvalet</a:t>
            </a:r>
            <a:r>
              <a:rPr lang="fr-FR" sz="2800" dirty="0" smtClean="0"/>
              <a:t> : </a:t>
            </a:r>
            <a:r>
              <a:rPr lang="fr-FR" sz="2800" dirty="0" err="1" smtClean="0"/>
              <a:t>Php</a:t>
            </a:r>
            <a:r>
              <a:rPr lang="fr-FR" sz="2800" dirty="0"/>
              <a:t> </a:t>
            </a:r>
            <a:r>
              <a:rPr lang="fr-FR" sz="2800" dirty="0" smtClean="0"/>
              <a:t>**** html/</a:t>
            </a:r>
            <a:r>
              <a:rPr lang="fr-FR" sz="2800" dirty="0" err="1" smtClean="0"/>
              <a:t>css</a:t>
            </a:r>
            <a:r>
              <a:rPr lang="fr-FR" sz="2800" dirty="0" smtClean="0"/>
              <a:t> **</a:t>
            </a:r>
            <a:endParaRPr lang="fr-FR" sz="2800" dirty="0" smtClean="0"/>
          </a:p>
          <a:p>
            <a:r>
              <a:rPr lang="fr-FR" sz="2800" dirty="0" smtClean="0"/>
              <a:t>Yann </a:t>
            </a:r>
            <a:r>
              <a:rPr lang="fr-FR" sz="2800" dirty="0" err="1" smtClean="0"/>
              <a:t>Gabril</a:t>
            </a:r>
            <a:r>
              <a:rPr lang="fr-FR" sz="2800" dirty="0" smtClean="0"/>
              <a:t> : html/</a:t>
            </a:r>
            <a:r>
              <a:rPr lang="fr-FR" sz="2800" dirty="0" err="1" smtClean="0"/>
              <a:t>css</a:t>
            </a:r>
            <a:r>
              <a:rPr lang="fr-FR" sz="2800" dirty="0"/>
              <a:t> </a:t>
            </a:r>
            <a:r>
              <a:rPr lang="fr-FR" sz="2800" dirty="0" smtClean="0"/>
              <a:t>**** </a:t>
            </a:r>
            <a:r>
              <a:rPr lang="fr-FR" sz="2800" dirty="0" err="1" smtClean="0"/>
              <a:t>php</a:t>
            </a:r>
            <a:r>
              <a:rPr lang="fr-FR" sz="2800" dirty="0" smtClean="0"/>
              <a:t> **</a:t>
            </a:r>
            <a:endParaRPr lang="fr-FR" sz="2800" dirty="0"/>
          </a:p>
          <a:p>
            <a:r>
              <a:rPr lang="fr-FR" sz="2800" dirty="0" smtClean="0"/>
              <a:t>Anthony Nabais </a:t>
            </a:r>
            <a:r>
              <a:rPr lang="fr-FR" sz="2800" dirty="0" smtClean="0"/>
              <a:t>Dias : </a:t>
            </a:r>
            <a:r>
              <a:rPr lang="fr-FR" sz="2800" dirty="0" smtClean="0"/>
              <a:t>soutien pour les </a:t>
            </a:r>
            <a:r>
              <a:rPr lang="fr-FR" sz="2800" dirty="0" smtClean="0"/>
              <a:t>deux </a:t>
            </a:r>
            <a:r>
              <a:rPr lang="fr-FR" sz="2800" dirty="0" err="1" smtClean="0"/>
              <a:t>php</a:t>
            </a:r>
            <a:r>
              <a:rPr lang="fr-FR" sz="2800" dirty="0" smtClean="0"/>
              <a:t> *** html/</a:t>
            </a:r>
            <a:r>
              <a:rPr lang="fr-FR" sz="2800" dirty="0" err="1" smtClean="0"/>
              <a:t>css</a:t>
            </a:r>
            <a:r>
              <a:rPr lang="fr-FR" sz="2800" dirty="0" smtClean="0"/>
              <a:t> ***</a:t>
            </a:r>
            <a:endParaRPr lang="fr-FR" sz="2800"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2</a:t>
            </a:fld>
            <a:endParaRPr lang="fr-FR"/>
          </a:p>
        </p:txBody>
      </p:sp>
    </p:spTree>
    <p:extLst>
      <p:ext uri="{BB962C8B-B14F-4D97-AF65-F5344CB8AC3E}">
        <p14:creationId xmlns:p14="http://schemas.microsoft.com/office/powerpoint/2010/main" val="245753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Moyen de Communication</a:t>
            </a:r>
            <a:endParaRPr lang="fr-FR" dirty="0"/>
          </a:p>
        </p:txBody>
      </p:sp>
      <p:sp>
        <p:nvSpPr>
          <p:cNvPr id="3" name="Espace réservé du contenu 2"/>
          <p:cNvSpPr>
            <a:spLocks noGrp="1"/>
          </p:cNvSpPr>
          <p:nvPr>
            <p:ph idx="1"/>
          </p:nvPr>
        </p:nvSpPr>
        <p:spPr/>
        <p:txBody>
          <a:bodyPr/>
          <a:lstStyle/>
          <a:p>
            <a:r>
              <a:rPr lang="fr-FR" sz="2800" dirty="0">
                <a:hlinkClick r:id="rId2"/>
              </a:rPr>
              <a:t>https://</a:t>
            </a:r>
            <a:r>
              <a:rPr lang="fr-FR" sz="2800" dirty="0" smtClean="0">
                <a:hlinkClick r:id="rId2"/>
              </a:rPr>
              <a:t>github.com/AnthonyNabais/ProjetPhp.git</a:t>
            </a:r>
            <a:endParaRPr lang="fr-FR" sz="2800" dirty="0" smtClean="0"/>
          </a:p>
          <a:p>
            <a:r>
              <a:rPr lang="fr-FR" sz="2800" dirty="0">
                <a:hlinkClick r:id="rId3"/>
              </a:rPr>
              <a:t>https://</a:t>
            </a:r>
            <a:r>
              <a:rPr lang="fr-FR" sz="2800" dirty="0" smtClean="0">
                <a:hlinkClick r:id="rId3"/>
              </a:rPr>
              <a:t>discord.gg/0rACGpj2veBhoyJp</a:t>
            </a:r>
            <a:endParaRPr lang="fr-FR" sz="2800" dirty="0" smtClean="0"/>
          </a:p>
          <a:p>
            <a:r>
              <a:rPr lang="fr-FR" sz="2800" dirty="0">
                <a:hlinkClick r:id="rId4"/>
              </a:rPr>
              <a:t>https://www.facebook.com</a:t>
            </a:r>
            <a:r>
              <a:rPr lang="fr-FR" sz="2800" dirty="0" smtClean="0">
                <a:hlinkClick r:id="rId4"/>
              </a:rPr>
              <a:t>/</a:t>
            </a:r>
            <a:endParaRPr lang="fr-FR" sz="2800" dirty="0" smtClean="0"/>
          </a:p>
          <a:p>
            <a:endParaRPr lang="fr-FR"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3</a:t>
            </a:fld>
            <a:endParaRPr lang="fr-FR"/>
          </a:p>
        </p:txBody>
      </p:sp>
    </p:spTree>
    <p:extLst>
      <p:ext uri="{BB962C8B-B14F-4D97-AF65-F5344CB8AC3E}">
        <p14:creationId xmlns:p14="http://schemas.microsoft.com/office/powerpoint/2010/main" val="701423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Diagramme de Gantt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566" y="2512725"/>
            <a:ext cx="11022807" cy="3931207"/>
          </a:xfrm>
        </p:spPr>
      </p:pic>
      <p:sp>
        <p:nvSpPr>
          <p:cNvPr id="4" name="Espace réservé du numéro de diapositive 3"/>
          <p:cNvSpPr>
            <a:spLocks noGrp="1"/>
          </p:cNvSpPr>
          <p:nvPr>
            <p:ph type="sldNum" sz="quarter" idx="12"/>
          </p:nvPr>
        </p:nvSpPr>
        <p:spPr/>
        <p:txBody>
          <a:bodyPr/>
          <a:lstStyle/>
          <a:p>
            <a:fld id="{BE7E2505-0CF7-4867-8C4F-A4357A649534}" type="slidenum">
              <a:rPr lang="fr-FR" smtClean="0"/>
              <a:t>4</a:t>
            </a:fld>
            <a:endParaRPr lang="fr-FR"/>
          </a:p>
        </p:txBody>
      </p:sp>
    </p:spTree>
    <p:extLst>
      <p:ext uri="{BB962C8B-B14F-4D97-AF65-F5344CB8AC3E}">
        <p14:creationId xmlns:p14="http://schemas.microsoft.com/office/powerpoint/2010/main" val="1326834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Descriptif :</a:t>
            </a:r>
            <a:endParaRPr lang="fr-FR" dirty="0"/>
          </a:p>
        </p:txBody>
      </p:sp>
      <p:sp>
        <p:nvSpPr>
          <p:cNvPr id="3" name="Espace réservé du contenu 2"/>
          <p:cNvSpPr>
            <a:spLocks noGrp="1"/>
          </p:cNvSpPr>
          <p:nvPr>
            <p:ph idx="1"/>
          </p:nvPr>
        </p:nvSpPr>
        <p:spPr/>
        <p:txBody>
          <a:bodyPr>
            <a:normAutofit/>
          </a:bodyPr>
          <a:lstStyle/>
          <a:p>
            <a:r>
              <a:rPr lang="fr-FR" sz="2800" dirty="0" smtClean="0"/>
              <a:t>Notre projet permet aux utilisateurs de notre site internet d’en rechercher d’autres par sexe pour se faire une nouvelle amitié, ou plus si affinité. Nous leur proposons aléatoirement des utilisateurs du même âge, ayant le même département. Comme le titre du site le dit, il n’y a pas de photo de profil: c’est un </a:t>
            </a:r>
            <a:r>
              <a:rPr lang="fr-FR" sz="2800" dirty="0" err="1" smtClean="0"/>
              <a:t>blind</a:t>
            </a:r>
            <a:r>
              <a:rPr lang="fr-FR" sz="2800" dirty="0" smtClean="0"/>
              <a:t> date.</a:t>
            </a:r>
            <a:endParaRPr lang="fr-FR" sz="2800"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5</a:t>
            </a:fld>
            <a:endParaRPr lang="fr-FR"/>
          </a:p>
        </p:txBody>
      </p:sp>
    </p:spTree>
    <p:extLst>
      <p:ext uri="{BB962C8B-B14F-4D97-AF65-F5344CB8AC3E}">
        <p14:creationId xmlns:p14="http://schemas.microsoft.com/office/powerpoint/2010/main" val="1189223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Points positifs :</a:t>
            </a:r>
            <a:endParaRPr lang="fr-FR" dirty="0"/>
          </a:p>
        </p:txBody>
      </p:sp>
      <p:sp>
        <p:nvSpPr>
          <p:cNvPr id="3" name="Espace réservé du contenu 2"/>
          <p:cNvSpPr>
            <a:spLocks noGrp="1"/>
          </p:cNvSpPr>
          <p:nvPr>
            <p:ph idx="1"/>
          </p:nvPr>
        </p:nvSpPr>
        <p:spPr/>
        <p:txBody>
          <a:bodyPr/>
          <a:lstStyle/>
          <a:p>
            <a:r>
              <a:rPr lang="fr-FR" sz="2800" dirty="0" smtClean="0"/>
              <a:t>Unique: ça ne joue pas sur le physique</a:t>
            </a:r>
          </a:p>
          <a:p>
            <a:r>
              <a:rPr lang="fr-FR" sz="2800" dirty="0" smtClean="0"/>
              <a:t>Amitié ou </a:t>
            </a:r>
            <a:r>
              <a:rPr lang="fr-FR" sz="2800" dirty="0" smtClean="0"/>
              <a:t>Amour</a:t>
            </a:r>
          </a:p>
          <a:p>
            <a:r>
              <a:rPr lang="fr-FR" sz="2800" dirty="0" smtClean="0"/>
              <a:t>Simple (connexion/recherche/messages *à améliorer)</a:t>
            </a:r>
          </a:p>
          <a:p>
            <a:endParaRPr lang="fr-FR"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6</a:t>
            </a:fld>
            <a:endParaRPr lang="fr-FR"/>
          </a:p>
        </p:txBody>
      </p:sp>
    </p:spTree>
    <p:extLst>
      <p:ext uri="{BB962C8B-B14F-4D97-AF65-F5344CB8AC3E}">
        <p14:creationId xmlns:p14="http://schemas.microsoft.com/office/powerpoint/2010/main" val="871357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Points négatifs :</a:t>
            </a:r>
            <a:endParaRPr lang="fr-FR" dirty="0"/>
          </a:p>
        </p:txBody>
      </p:sp>
      <p:sp>
        <p:nvSpPr>
          <p:cNvPr id="3" name="Espace réservé du contenu 2"/>
          <p:cNvSpPr>
            <a:spLocks noGrp="1"/>
          </p:cNvSpPr>
          <p:nvPr>
            <p:ph idx="1"/>
          </p:nvPr>
        </p:nvSpPr>
        <p:spPr/>
        <p:txBody>
          <a:bodyPr>
            <a:normAutofit/>
          </a:bodyPr>
          <a:lstStyle/>
          <a:p>
            <a:r>
              <a:rPr lang="fr-FR" sz="2800" dirty="0" smtClean="0"/>
              <a:t>Manque de la photo de profil pour certains utilisateurs(ils préfèrent voir la personne avec qui ils parlent</a:t>
            </a:r>
            <a:r>
              <a:rPr lang="fr-FR" sz="2800" dirty="0" smtClean="0"/>
              <a:t>)</a:t>
            </a:r>
          </a:p>
          <a:p>
            <a:r>
              <a:rPr lang="fr-FR" sz="2800" dirty="0" smtClean="0"/>
              <a:t>Pas de messagerie instantanée </a:t>
            </a:r>
            <a:endParaRPr lang="fr-FR" sz="2800"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7</a:t>
            </a:fld>
            <a:endParaRPr lang="fr-FR"/>
          </a:p>
        </p:txBody>
      </p:sp>
    </p:spTree>
    <p:extLst>
      <p:ext uri="{BB962C8B-B14F-4D97-AF65-F5344CB8AC3E}">
        <p14:creationId xmlns:p14="http://schemas.microsoft.com/office/powerpoint/2010/main" val="1203423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Difficultés :</a:t>
            </a:r>
            <a:endParaRPr lang="fr-FR" dirty="0"/>
          </a:p>
        </p:txBody>
      </p:sp>
      <p:sp>
        <p:nvSpPr>
          <p:cNvPr id="3" name="Espace réservé du contenu 2"/>
          <p:cNvSpPr>
            <a:spLocks noGrp="1"/>
          </p:cNvSpPr>
          <p:nvPr>
            <p:ph idx="1"/>
          </p:nvPr>
        </p:nvSpPr>
        <p:spPr/>
        <p:txBody>
          <a:bodyPr/>
          <a:lstStyle/>
          <a:p>
            <a:r>
              <a:rPr lang="fr-FR" sz="2800" dirty="0" smtClean="0"/>
              <a:t>Responsive </a:t>
            </a:r>
          </a:p>
          <a:p>
            <a:r>
              <a:rPr lang="fr-FR" sz="2800" dirty="0" err="1" smtClean="0"/>
              <a:t>Php</a:t>
            </a:r>
            <a:r>
              <a:rPr lang="fr-FR" sz="2800" dirty="0" smtClean="0"/>
              <a:t> langage difficile</a:t>
            </a:r>
          </a:p>
          <a:p>
            <a:r>
              <a:rPr lang="fr-FR" sz="2800" dirty="0" smtClean="0"/>
              <a:t>Beaucoup de recherches=&gt;messagerie </a:t>
            </a:r>
            <a:r>
              <a:rPr lang="fr-FR" sz="2800" dirty="0" err="1" smtClean="0"/>
              <a:t>instantannée</a:t>
            </a:r>
            <a:endParaRPr lang="fr-FR" sz="2800" dirty="0" smtClean="0"/>
          </a:p>
          <a:p>
            <a:endParaRPr lang="fr-FR"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8</a:t>
            </a:fld>
            <a:endParaRPr lang="fr-FR"/>
          </a:p>
        </p:txBody>
      </p:sp>
    </p:spTree>
    <p:extLst>
      <p:ext uri="{BB962C8B-B14F-4D97-AF65-F5344CB8AC3E}">
        <p14:creationId xmlns:p14="http://schemas.microsoft.com/office/powerpoint/2010/main" val="2777817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Conclusion</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9</a:t>
            </a:fld>
            <a:endParaRPr lang="fr-FR"/>
          </a:p>
        </p:txBody>
      </p:sp>
    </p:spTree>
    <p:extLst>
      <p:ext uri="{BB962C8B-B14F-4D97-AF65-F5344CB8AC3E}">
        <p14:creationId xmlns:p14="http://schemas.microsoft.com/office/powerpoint/2010/main" val="2647709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Personnalisé 1">
      <a:dk1>
        <a:sysClr val="windowText" lastClr="000000"/>
      </a:dk1>
      <a:lt1>
        <a:sysClr val="window" lastClr="FFFFFF"/>
      </a:lt1>
      <a:dk2>
        <a:srgbClr val="7F0000"/>
      </a:dk2>
      <a:lt2>
        <a:srgbClr val="EBEBEB"/>
      </a:lt2>
      <a:accent1>
        <a:srgbClr val="000000"/>
      </a:accent1>
      <a:accent2>
        <a:srgbClr val="00B0F0"/>
      </a:accent2>
      <a:accent3>
        <a:srgbClr val="E45F3C"/>
      </a:accent3>
      <a:accent4>
        <a:srgbClr val="E9943A"/>
      </a:accent4>
      <a:accent5>
        <a:srgbClr val="00B0F0"/>
      </a:accent5>
      <a:accent6>
        <a:srgbClr val="FF0000"/>
      </a:accent6>
      <a:hlink>
        <a:srgbClr val="8F8F8F"/>
      </a:hlink>
      <a:folHlink>
        <a:srgbClr val="A5A5A5"/>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218</TotalTime>
  <Words>182</Words>
  <Application>Microsoft Office PowerPoint</Application>
  <PresentationFormat>Grand écran</PresentationFormat>
  <Paragraphs>35</Paragraphs>
  <Slides>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Bodoni MT</vt:lpstr>
      <vt:lpstr>Calibri</vt:lpstr>
      <vt:lpstr>Century Gothic</vt:lpstr>
      <vt:lpstr>Wingdings 3</vt:lpstr>
      <vt:lpstr>Direction Ion</vt:lpstr>
      <vt:lpstr>BlinDates</vt:lpstr>
      <vt:lpstr>Les devs :</vt:lpstr>
      <vt:lpstr>Moyen de Communication</vt:lpstr>
      <vt:lpstr>Diagramme de Gantt</vt:lpstr>
      <vt:lpstr>Descriptif :</vt:lpstr>
      <vt:lpstr>Points positifs :</vt:lpstr>
      <vt:lpstr>Points négatifs :</vt:lpstr>
      <vt:lpstr>Difficultés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BlinDates</dc:title>
  <dc:creator>anthony nabais</dc:creator>
  <cp:lastModifiedBy>anthony nabais</cp:lastModifiedBy>
  <cp:revision>23</cp:revision>
  <dcterms:created xsi:type="dcterms:W3CDTF">2016-03-31T13:42:22Z</dcterms:created>
  <dcterms:modified xsi:type="dcterms:W3CDTF">2016-03-31T23:33:33Z</dcterms:modified>
</cp:coreProperties>
</file>