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0" autoAdjust="0"/>
  </p:normalViewPr>
  <p:slideViewPr>
    <p:cSldViewPr>
      <p:cViewPr>
        <p:scale>
          <a:sx n="200" d="100"/>
          <a:sy n="200" d="100"/>
        </p:scale>
        <p:origin x="2928" y="19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04FFB-5E66-4D56-93F4-AE9A50E825B3}" type="datetimeFigureOut">
              <a:rPr lang="ko-KR" altLang="en-US" smtClean="0"/>
              <a:pPr/>
              <a:t>2009-11-25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2036-3DED-48DC-8EF7-F7714DE4ED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7686" y="2357430"/>
            <a:ext cx="1428760" cy="142876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14546" y="2786058"/>
            <a:ext cx="2071702" cy="1571636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908" t="5906" r="11764" b="5511"/>
          <a:stretch>
            <a:fillRect/>
          </a:stretch>
        </p:blipFill>
        <p:spPr bwMode="auto">
          <a:xfrm>
            <a:off x="2857488" y="3000372"/>
            <a:ext cx="78581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오른쪽 화살표 9"/>
          <p:cNvSpPr/>
          <p:nvPr/>
        </p:nvSpPr>
        <p:spPr>
          <a:xfrm rot="8313377">
            <a:off x="2950219" y="3465366"/>
            <a:ext cx="617490" cy="189317"/>
          </a:xfrm>
          <a:prstGeom prst="rightArrow">
            <a:avLst>
              <a:gd name="adj1" fmla="val 50000"/>
              <a:gd name="adj2" fmla="val 1017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6200000">
            <a:off x="4643666" y="2928706"/>
            <a:ext cx="617490" cy="189317"/>
          </a:xfrm>
          <a:prstGeom prst="rightArrow">
            <a:avLst>
              <a:gd name="adj1" fmla="val 34906"/>
              <a:gd name="adj2" fmla="val 101796"/>
            </a:avLst>
          </a:prstGeom>
          <a:solidFill>
            <a:srgbClr val="00B05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21372418">
            <a:off x="4944941" y="3199180"/>
            <a:ext cx="617490" cy="189317"/>
          </a:xfrm>
          <a:prstGeom prst="rightArrow">
            <a:avLst>
              <a:gd name="adj1" fmla="val 37449"/>
              <a:gd name="adj2" fmla="val 101796"/>
            </a:avLst>
          </a:prstGeom>
          <a:solidFill>
            <a:srgbClr val="0070C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 rot="2158454">
            <a:off x="4892256" y="3349254"/>
            <a:ext cx="470987" cy="189317"/>
          </a:xfrm>
          <a:prstGeom prst="rightArrow">
            <a:avLst>
              <a:gd name="adj1" fmla="val 36502"/>
              <a:gd name="adj2" fmla="val 101796"/>
            </a:avLst>
          </a:prstGeom>
          <a:solidFill>
            <a:srgbClr val="C0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8313377">
            <a:off x="4923751" y="3015269"/>
            <a:ext cx="476292" cy="189317"/>
          </a:xfrm>
          <a:prstGeom prst="rightArrow">
            <a:avLst>
              <a:gd name="adj1" fmla="val 50000"/>
              <a:gd name="adj2" fmla="val 101796"/>
            </a:avLst>
          </a:prstGeom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2786058"/>
            <a:ext cx="44624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71670" y="2714620"/>
            <a:ext cx="2857520" cy="2714644"/>
          </a:xfrm>
          <a:prstGeom prst="rect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908" t="5906" r="11764" b="5511"/>
          <a:stretch>
            <a:fillRect/>
          </a:stretch>
        </p:blipFill>
        <p:spPr bwMode="auto">
          <a:xfrm>
            <a:off x="4929190" y="2857496"/>
            <a:ext cx="78581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4286256"/>
            <a:ext cx="642942" cy="6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81354">
            <a:off x="2612191" y="3263281"/>
            <a:ext cx="642942" cy="6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9860" y="3332160"/>
            <a:ext cx="1438277" cy="127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원형 화살표 6"/>
          <p:cNvSpPr/>
          <p:nvPr/>
        </p:nvSpPr>
        <p:spPr>
          <a:xfrm rot="11082036">
            <a:off x="2776593" y="3087105"/>
            <a:ext cx="661853" cy="577320"/>
          </a:xfrm>
          <a:prstGeom prst="circularArrow">
            <a:avLst>
              <a:gd name="adj1" fmla="val 13802"/>
              <a:gd name="adj2" fmla="val 2226159"/>
              <a:gd name="adj3" fmla="val 19169631"/>
              <a:gd name="adj4" fmla="val 9268795"/>
              <a:gd name="adj5" fmla="val 17505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원형 화살표 8"/>
          <p:cNvSpPr/>
          <p:nvPr/>
        </p:nvSpPr>
        <p:spPr>
          <a:xfrm rot="9752237">
            <a:off x="2834998" y="3241643"/>
            <a:ext cx="948434" cy="1016995"/>
          </a:xfrm>
          <a:prstGeom prst="circularArrow">
            <a:avLst>
              <a:gd name="adj1" fmla="val 12758"/>
              <a:gd name="adj2" fmla="val 2614088"/>
              <a:gd name="adj3" fmla="val 19654787"/>
              <a:gd name="adj4" fmla="val 10800000"/>
              <a:gd name="adj5" fmla="val 183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285728"/>
            <a:ext cx="35718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원형 화살표 9"/>
          <p:cNvSpPr/>
          <p:nvPr/>
        </p:nvSpPr>
        <p:spPr>
          <a:xfrm rot="9752237">
            <a:off x="559332" y="3619308"/>
            <a:ext cx="948434" cy="1016995"/>
          </a:xfrm>
          <a:prstGeom prst="circularArrow">
            <a:avLst>
              <a:gd name="adj1" fmla="val 12758"/>
              <a:gd name="adj2" fmla="val 2614088"/>
              <a:gd name="adj3" fmla="val 19654787"/>
              <a:gd name="adj4" fmla="val 10800000"/>
              <a:gd name="adj5" fmla="val 18356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ETRI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cypark</dc:creator>
  <cp:lastModifiedBy>liz</cp:lastModifiedBy>
  <cp:revision>18</cp:revision>
  <dcterms:created xsi:type="dcterms:W3CDTF">2009-06-17T13:47:46Z</dcterms:created>
  <dcterms:modified xsi:type="dcterms:W3CDTF">2009-11-24T16:09:06Z</dcterms:modified>
</cp:coreProperties>
</file>