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4" r:id="rId34"/>
    <p:sldId id="4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001"/>
    <a:srgbClr val="9F42E6"/>
    <a:srgbClr val="4A8522"/>
    <a:srgbClr val="A2A1A1"/>
    <a:srgbClr val="F71577"/>
    <a:srgbClr val="FF4F4B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/>
    <p:restoredTop sz="93563"/>
  </p:normalViewPr>
  <p:slideViewPr>
    <p:cSldViewPr snapToGrid="0" snapToObjects="1">
      <p:cViewPr>
        <p:scale>
          <a:sx n="135" d="100"/>
          <a:sy n="135" d="100"/>
        </p:scale>
        <p:origin x="44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81883" y="4655089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76763" y="1888572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892095" y="529892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70C0"/>
                  </a:solidFill>
                </a:rPr>
                <a:t>Org4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Org1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</a:t>
              </a:r>
              <a:r>
                <a:rPr lang="en-US" sz="1100" b="1" smtClean="0">
                  <a:solidFill>
                    <a:srgbClr val="0070C0"/>
                  </a:solidFill>
                </a:rPr>
                <a:t>3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8b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24438"/>
              </p:ext>
            </p:extLst>
          </p:nvPr>
        </p:nvGraphicFramePr>
        <p:xfrm>
          <a:off x="8774235" y="2581540"/>
          <a:ext cx="2315141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847651" y="268554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847651" y="3400364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847651" y="4149052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14307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790787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871484" y="4870551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81883" y="4655089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76763" y="1888572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892095" y="529892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815448" y="439881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29739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14306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2233" y="1740964"/>
            <a:ext cx="2269067" cy="17404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907686" y="4264092"/>
            <a:ext cx="2269067" cy="17404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206978" y="2513432"/>
            <a:ext cx="1593862" cy="27039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6323878" y="2513432"/>
            <a:ext cx="1593862" cy="27039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15763" y="2239606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785115" y="1289999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8" name="Triangle 187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30788" y="5625192"/>
            <a:ext cx="742889" cy="677401"/>
            <a:chOff x="5666609" y="5935385"/>
            <a:chExt cx="742889" cy="67740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740703" y="6237186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Org4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546295" y="4759234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1" name="Triangle 21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Org3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0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57536</TotalTime>
  <Words>1128</Words>
  <Application>Microsoft Macintosh PowerPoint</Application>
  <PresentationFormat>Widescreen</PresentationFormat>
  <Paragraphs>698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8b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546</cp:revision>
  <cp:lastPrinted>2017-07-14T11:34:34Z</cp:lastPrinted>
  <dcterms:created xsi:type="dcterms:W3CDTF">2017-03-22T17:19:56Z</dcterms:created>
  <dcterms:modified xsi:type="dcterms:W3CDTF">2017-12-15T14:25:14Z</dcterms:modified>
</cp:coreProperties>
</file>