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001"/>
    <a:srgbClr val="FF4F4B"/>
    <a:srgbClr val="4A8522"/>
    <a:srgbClr val="2B4D86"/>
    <a:srgbClr val="2E528F"/>
    <a:srgbClr val="F71577"/>
    <a:srgbClr val="9F42E6"/>
    <a:srgbClr val="3D4B5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95732"/>
  </p:normalViewPr>
  <p:slideViewPr>
    <p:cSldViewPr snapToGrid="0" snapToObjects="1">
      <p:cViewPr>
        <p:scale>
          <a:sx n="132" d="100"/>
          <a:sy n="132" d="100"/>
        </p:scale>
        <p:origin x="71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029710" y="4265755"/>
            <a:ext cx="420764" cy="340787"/>
            <a:chOff x="6371276" y="4944354"/>
            <a:chExt cx="420764" cy="340787"/>
          </a:xfrm>
        </p:grpSpPr>
        <p:sp>
          <p:nvSpPr>
            <p:cNvPr id="87" name="Rectangle 8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 Same Side Corner Rectangle 12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Rounded Rectangle 152"/>
          <p:cNvSpPr/>
          <p:nvPr/>
        </p:nvSpPr>
        <p:spPr>
          <a:xfrm>
            <a:off x="4594090" y="2842168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921688" y="2072048"/>
            <a:ext cx="638498" cy="661849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182110" y="4418155"/>
            <a:ext cx="420764" cy="340787"/>
            <a:chOff x="6371276" y="4944354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ound Same Side Corner Rectangle 25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256"/>
          <p:cNvGrpSpPr/>
          <p:nvPr/>
        </p:nvGrpSpPr>
        <p:grpSpPr>
          <a:xfrm>
            <a:off x="5334510" y="4570555"/>
            <a:ext cx="420764" cy="340787"/>
            <a:chOff x="6371276" y="4944354"/>
            <a:chExt cx="420764" cy="340787"/>
          </a:xfrm>
        </p:grpSpPr>
        <p:sp>
          <p:nvSpPr>
            <p:cNvPr id="258" name="Rectangle 25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ound Same Side Corner Rectangle 26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Group 265"/>
          <p:cNvGrpSpPr/>
          <p:nvPr/>
        </p:nvGrpSpPr>
        <p:grpSpPr>
          <a:xfrm>
            <a:off x="5486910" y="4722955"/>
            <a:ext cx="420764" cy="340787"/>
            <a:chOff x="6371276" y="4944354"/>
            <a:chExt cx="420764" cy="340787"/>
          </a:xfrm>
        </p:grpSpPr>
        <p:sp>
          <p:nvSpPr>
            <p:cNvPr id="267" name="Rectangle 26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ound Same Side Corner Rectangle 27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0" name="Group 299"/>
          <p:cNvGrpSpPr/>
          <p:nvPr/>
        </p:nvGrpSpPr>
        <p:grpSpPr>
          <a:xfrm>
            <a:off x="5708167" y="2188108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5708167" y="2413803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50077</TotalTime>
  <Words>813</Words>
  <Application>Microsoft Macintosh PowerPoint</Application>
  <PresentationFormat>Widescreen</PresentationFormat>
  <Paragraphs>463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495</cp:revision>
  <cp:lastPrinted>2017-07-14T11:34:34Z</cp:lastPrinted>
  <dcterms:created xsi:type="dcterms:W3CDTF">2017-03-22T17:19:56Z</dcterms:created>
  <dcterms:modified xsi:type="dcterms:W3CDTF">2017-11-22T14:29:35Z</dcterms:modified>
</cp:coreProperties>
</file>