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2E528F"/>
    <a:srgbClr val="FF4F4B"/>
    <a:srgbClr val="F71577"/>
    <a:srgbClr val="9F42E6"/>
    <a:srgbClr val="4A8522"/>
    <a:srgbClr val="3D4B5F"/>
    <a:srgbClr val="A2A1A1"/>
    <a:srgbClr val="FFC001"/>
    <a:srgbClr val="DB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6294"/>
  </p:normalViewPr>
  <p:slideViewPr>
    <p:cSldViewPr snapToGrid="0" snapToObjects="1">
      <p:cViewPr>
        <p:scale>
          <a:sx n="92" d="100"/>
          <a:sy n="92" d="100"/>
        </p:scale>
        <p:origin x="1336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47408</TotalTime>
  <Words>594</Words>
  <Application>Microsoft Macintosh PowerPoint</Application>
  <PresentationFormat>Widescreen</PresentationFormat>
  <Paragraphs>377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474</cp:revision>
  <cp:lastPrinted>2017-07-14T11:34:34Z</cp:lastPrinted>
  <dcterms:created xsi:type="dcterms:W3CDTF">2017-03-22T17:19:56Z</dcterms:created>
  <dcterms:modified xsi:type="dcterms:W3CDTF">2017-11-20T17:54:16Z</dcterms:modified>
</cp:coreProperties>
</file>