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4F4B"/>
    <a:srgbClr val="F71577"/>
    <a:srgbClr val="9F42E6"/>
    <a:srgbClr val="4A8522"/>
    <a:srgbClr val="3D4B5F"/>
    <a:srgbClr val="A2A1A1"/>
    <a:srgbClr val="FFC001"/>
    <a:srgbClr val="DBE4F3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6"/>
    <p:restoredTop sz="96587"/>
  </p:normalViewPr>
  <p:slideViewPr>
    <p:cSldViewPr snapToGrid="0" snapToObjects="1">
      <p:cViewPr>
        <p:scale>
          <a:sx n="135" d="100"/>
          <a:sy n="135" d="100"/>
        </p:scale>
        <p:origin x="-320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368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206944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endCxn id="50" idx="1"/>
          </p:cNvCxnSpPr>
          <p:nvPr/>
        </p:nvCxnSpPr>
        <p:spPr>
          <a:xfrm>
            <a:off x="2282265" y="2228200"/>
            <a:ext cx="460663" cy="119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541789" y="309562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3709661" y="2228200"/>
            <a:ext cx="832128" cy="119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693968" y="1890690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63238" y="4281243"/>
              <a:ext cx="520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79202" y="3681125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63238" y="4281243"/>
              <a:ext cx="5200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2742928" y="3219368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ORG.MSP1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8" y="385988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ORG.MSP2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500404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ORG.MSP3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075199" y="309578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541789" y="374384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75199" y="374401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308494" y="374384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075199" y="439223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8" name="Elbow Connector 27"/>
          <p:cNvCxnSpPr>
            <a:endCxn id="67" idx="1"/>
          </p:cNvCxnSpPr>
          <p:nvPr/>
        </p:nvCxnSpPr>
        <p:spPr>
          <a:xfrm rot="5400000" flipH="1" flipV="1">
            <a:off x="2179463" y="3419461"/>
            <a:ext cx="603617" cy="523314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69" idx="1"/>
          </p:cNvCxnSpPr>
          <p:nvPr/>
        </p:nvCxnSpPr>
        <p:spPr>
          <a:xfrm>
            <a:off x="2231520" y="4369288"/>
            <a:ext cx="511407" cy="291057"/>
          </a:xfrm>
          <a:prstGeom prst="bentConnector3">
            <a:avLst>
              <a:gd name="adj1" fmla="val 1236"/>
            </a:avLst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8" idx="1"/>
          </p:cNvCxnSpPr>
          <p:nvPr/>
        </p:nvCxnSpPr>
        <p:spPr>
          <a:xfrm>
            <a:off x="2231520" y="4019826"/>
            <a:ext cx="511408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>
            <a:off x="3709661" y="3379309"/>
            <a:ext cx="83212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1" idx="1"/>
          </p:cNvCxnSpPr>
          <p:nvPr/>
        </p:nvCxnSpPr>
        <p:spPr>
          <a:xfrm>
            <a:off x="3709661" y="4019827"/>
            <a:ext cx="832128" cy="770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>
            <a:off x="3709660" y="4660345"/>
            <a:ext cx="2365539" cy="1557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73" idx="1"/>
          </p:cNvCxnSpPr>
          <p:nvPr/>
        </p:nvCxnSpPr>
        <p:spPr>
          <a:xfrm>
            <a:off x="5116861" y="4027533"/>
            <a:ext cx="19163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5883566" y="4027533"/>
            <a:ext cx="191633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116861" y="3379309"/>
            <a:ext cx="958338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541789" y="194451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</a:t>
            </a:r>
            <a:r>
              <a:rPr lang="en-US" sz="1200" b="1" dirty="0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071649" y="194379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304944" y="194363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116861" y="2227314"/>
            <a:ext cx="188083" cy="886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5880016" y="2227314"/>
            <a:ext cx="191633" cy="16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26437" y="2042648"/>
            <a:ext cx="395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 : Single source of verifiable identity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7041931" y="3169917"/>
            <a:ext cx="32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MSP1 : Identity for national sales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041931" y="3798260"/>
            <a:ext cx="371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MSP2 : Identity </a:t>
            </a:r>
            <a:r>
              <a:rPr lang="en-US" dirty="0" smtClean="0"/>
              <a:t>for international sales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041931" y="4426603"/>
            <a:ext cx="364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MSP3 : Identity for government sales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679202" y="2819998"/>
            <a:ext cx="9179298" cy="29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967380" y="2417772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9303" y="1287403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772977" y="1287403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170953" y="2890659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465811" y="3533357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384810" y="337135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49565" y="2890659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8144423" y="3533357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8063422" y="337135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09661" y="4198078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45993" y="2414662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450747" y="2737653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8129360" y="2734543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827359" y="515689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827358" y="546860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310726" y="4505906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82100" y="2887082"/>
            <a:ext cx="1182456" cy="820951"/>
            <a:chOff x="5213906" y="2257415"/>
            <a:chExt cx="1182456" cy="855289"/>
          </a:xfrm>
        </p:grpSpPr>
        <p:sp>
          <p:nvSpPr>
            <p:cNvPr id="18" name="Folded Corner 17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37426" y="3638748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50" idx="3"/>
            <a:endCxn id="18" idx="0"/>
          </p:cNvCxnSpPr>
          <p:nvPr/>
        </p:nvCxnSpPr>
        <p:spPr>
          <a:xfrm>
            <a:off x="4934113" y="2577713"/>
            <a:ext cx="380939" cy="30936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741069" y="2887082"/>
            <a:ext cx="1182456" cy="820951"/>
            <a:chOff x="5213906" y="2257415"/>
            <a:chExt cx="1182456" cy="855289"/>
          </a:xfrm>
        </p:grpSpPr>
        <p:sp>
          <p:nvSpPr>
            <p:cNvPr id="85" name="Folded Corner 84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79691" y="3640774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54" idx="1"/>
            <a:endCxn id="85" idx="0"/>
          </p:cNvCxnSpPr>
          <p:nvPr/>
        </p:nvCxnSpPr>
        <p:spPr>
          <a:xfrm rot="10800000" flipV="1">
            <a:off x="7274021" y="2574602"/>
            <a:ext cx="371972" cy="31247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33873" y="4121159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874582" y="5082422"/>
            <a:ext cx="1065903" cy="8209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74582" y="5110176"/>
            <a:ext cx="1182456" cy="67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670969" y="5082421"/>
            <a:ext cx="1065903" cy="8209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670969" y="5110175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940485" y="5316834"/>
            <a:ext cx="886874" cy="176064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794091" y="5464118"/>
            <a:ext cx="876878" cy="16442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09661" y="4932181"/>
            <a:ext cx="5202130" cy="113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633926" y="603167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3752487" y="3312882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8306424" y="3314357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7" name="Folded Corner 116"/>
          <p:cNvSpPr/>
          <p:nvPr/>
        </p:nvSpPr>
        <p:spPr>
          <a:xfrm>
            <a:off x="2488858" y="3305845"/>
            <a:ext cx="1065903" cy="8209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488858" y="3333599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0" name="Folded Corner 119"/>
          <p:cNvSpPr/>
          <p:nvPr/>
        </p:nvSpPr>
        <p:spPr>
          <a:xfrm>
            <a:off x="9063215" y="3305845"/>
            <a:ext cx="1065903" cy="8209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9063215" y="3333599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05455" y="3201891"/>
            <a:ext cx="2445970" cy="103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46485" y="2945559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778896" y="2945166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46485" y="4198078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579703" y="4198078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9" name="Folded Corner 128"/>
          <p:cNvSpPr/>
          <p:nvPr/>
        </p:nvSpPr>
        <p:spPr>
          <a:xfrm>
            <a:off x="1338528" y="3312882"/>
            <a:ext cx="1065903" cy="8209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338528" y="334063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86250" y="3201890"/>
            <a:ext cx="2411809" cy="103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olded Corner 132"/>
          <p:cNvSpPr/>
          <p:nvPr/>
        </p:nvSpPr>
        <p:spPr>
          <a:xfrm>
            <a:off x="10215604" y="3305844"/>
            <a:ext cx="1065903" cy="820951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15604" y="3333598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2428441" y="4238442"/>
            <a:ext cx="1281221" cy="1262507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911791" y="4238442"/>
            <a:ext cx="1280364" cy="1262506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876695" y="4915196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replicated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828573" y="4915196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replicated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79751" y="21307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658364" y="2139486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749247" y="5788487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96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46385</TotalTime>
  <Words>476</Words>
  <Application>Microsoft Macintosh PowerPoint</Application>
  <PresentationFormat>Widescreen</PresentationFormat>
  <Paragraphs>295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450</cp:revision>
  <cp:lastPrinted>2017-07-14T11:34:34Z</cp:lastPrinted>
  <dcterms:created xsi:type="dcterms:W3CDTF">2017-03-22T17:19:56Z</dcterms:created>
  <dcterms:modified xsi:type="dcterms:W3CDTF">2017-11-02T16:55:14Z</dcterms:modified>
</cp:coreProperties>
</file>