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4F4B"/>
    <a:srgbClr val="F71577"/>
    <a:srgbClr val="9F42E6"/>
    <a:srgbClr val="4A8522"/>
    <a:srgbClr val="3D4B5F"/>
    <a:srgbClr val="A2A1A1"/>
    <a:srgbClr val="FFC001"/>
    <a:srgbClr val="DBE4F3"/>
    <a:srgbClr val="D2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6587"/>
  </p:normalViewPr>
  <p:slideViewPr>
    <p:cSldViewPr snapToGrid="0" snapToObjects="1">
      <p:cViewPr>
        <p:scale>
          <a:sx n="143" d="100"/>
          <a:sy n="143" d="100"/>
        </p:scale>
        <p:origin x="824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03/11/2017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03/11/2017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03/11/2017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03/11/2017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03/11/2017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r>
              <a:rPr lang="en-US" sz="1200" dirty="0" smtClean="0"/>
              <a:t>embers </a:t>
            </a:r>
            <a:r>
              <a:rPr lang="en-US" sz="1200" dirty="0" smtClean="0"/>
              <a:t>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</a:t>
            </a:r>
            <a:r>
              <a:rPr lang="en-US" sz="1200" dirty="0" smtClean="0"/>
              <a:t>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</a:t>
            </a:r>
            <a:r>
              <a:rPr lang="en-US" sz="1200" dirty="0" smtClean="0"/>
              <a:t>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</a:t>
            </a:r>
            <a:r>
              <a:rPr lang="en-US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ORG2.MSP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  <a:endParaRPr lang="en-US" sz="10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000" b="1" dirty="0" smtClean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46868</TotalTime>
  <Words>481</Words>
  <Application>Microsoft Macintosh PowerPoint</Application>
  <PresentationFormat>Widescreen</PresentationFormat>
  <Paragraphs>303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464</cp:revision>
  <cp:lastPrinted>2017-07-14T11:34:34Z</cp:lastPrinted>
  <dcterms:created xsi:type="dcterms:W3CDTF">2017-03-22T17:19:56Z</dcterms:created>
  <dcterms:modified xsi:type="dcterms:W3CDTF">2017-11-03T14:13:59Z</dcterms:modified>
</cp:coreProperties>
</file>