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C001"/>
    <a:srgbClr val="FF4F4B"/>
    <a:srgbClr val="4A8522"/>
    <a:srgbClr val="2B4D86"/>
    <a:srgbClr val="2E528F"/>
    <a:srgbClr val="F71577"/>
    <a:srgbClr val="9F42E6"/>
    <a:srgbClr val="3D4B5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95833"/>
  </p:normalViewPr>
  <p:slideViewPr>
    <p:cSldViewPr snapToGrid="0" snapToObjects="1">
      <p:cViewPr>
        <p:scale>
          <a:sx n="132" d="100"/>
          <a:sy n="132" d="100"/>
        </p:scale>
        <p:origin x="-61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043440" y="397257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951347" y="293062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796004" y="2631080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1347" y="4499383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951347" y="4725078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9330224" y="4453449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0224" y="467751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24625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50084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78283" y="3666737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486855" y="6004192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43636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23251" y="3082073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83283" y="2631080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20" y="3273998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53" y="560388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4899061" y="1655879"/>
            <a:ext cx="399014" cy="154091"/>
            <a:chOff x="7149495" y="3213400"/>
            <a:chExt cx="399014" cy="154091"/>
          </a:xfrm>
        </p:grpSpPr>
        <p:sp>
          <p:nvSpPr>
            <p:cNvPr id="79" name="Oval 7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flipH="1" flipV="1">
            <a:off x="6489033" y="3414714"/>
            <a:ext cx="399014" cy="154091"/>
            <a:chOff x="7149495" y="3213400"/>
            <a:chExt cx="399014" cy="154091"/>
          </a:xfrm>
        </p:grpSpPr>
        <p:sp>
          <p:nvSpPr>
            <p:cNvPr id="99" name="Oval 9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 flipH="1" flipV="1">
            <a:off x="6499261" y="5716111"/>
            <a:ext cx="399014" cy="154091"/>
            <a:chOff x="7149495" y="3213400"/>
            <a:chExt cx="399014" cy="154091"/>
          </a:xfrm>
        </p:grpSpPr>
        <p:sp>
          <p:nvSpPr>
            <p:cNvPr id="106" name="Oval 10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2" name="TextBox 111"/>
          <p:cNvSpPr txBox="1"/>
          <p:nvPr/>
        </p:nvSpPr>
        <p:spPr>
          <a:xfrm>
            <a:off x="7488174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Decrypted 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>
            <a:off x="6453876" y="1925330"/>
            <a:ext cx="103429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771518" y="1662177"/>
            <a:ext cx="399014" cy="154091"/>
            <a:chOff x="7149495" y="3213400"/>
            <a:chExt cx="399014" cy="154091"/>
          </a:xfrm>
        </p:grpSpPr>
        <p:sp>
          <p:nvSpPr>
            <p:cNvPr id="115" name="Oval 11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1" name="Snip Single Corner Rectangle 120"/>
          <p:cNvSpPr/>
          <p:nvPr/>
        </p:nvSpPr>
        <p:spPr>
          <a:xfrm>
            <a:off x="7534119" y="217876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6857" y="4093858"/>
            <a:ext cx="17360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48718</TotalTime>
  <Words>802</Words>
  <Application>Microsoft Macintosh PowerPoint</Application>
  <PresentationFormat>Widescreen</PresentationFormat>
  <Paragraphs>454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492</cp:revision>
  <cp:lastPrinted>2017-07-14T11:34:34Z</cp:lastPrinted>
  <dcterms:created xsi:type="dcterms:W3CDTF">2017-03-22T17:19:56Z</dcterms:created>
  <dcterms:modified xsi:type="dcterms:W3CDTF">2017-11-21T15:51:15Z</dcterms:modified>
</cp:coreProperties>
</file>