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86" r:id="rId2"/>
    <p:sldId id="388" r:id="rId3"/>
    <p:sldId id="383" r:id="rId4"/>
    <p:sldId id="389" r:id="rId5"/>
    <p:sldId id="3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A8522"/>
    <a:srgbClr val="A2A1A1"/>
    <a:srgbClr val="DBE4F3"/>
    <a:srgbClr val="D29500"/>
    <a:srgbClr val="DBE4F4"/>
    <a:srgbClr val="4C82B3"/>
    <a:srgbClr val="4C82B4"/>
    <a:srgbClr val="4272C4"/>
    <a:srgbClr val="4C8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7"/>
    <p:restoredTop sz="96587"/>
  </p:normalViewPr>
  <p:slideViewPr>
    <p:cSldViewPr snapToGrid="0" snapToObjects="1">
      <p:cViewPr>
        <p:scale>
          <a:sx n="78" d="100"/>
          <a:sy n="78" d="100"/>
        </p:scale>
        <p:origin x="1776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30926</TotalTime>
  <Words>66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395</cp:revision>
  <cp:lastPrinted>2017-07-14T11:34:34Z</cp:lastPrinted>
  <dcterms:created xsi:type="dcterms:W3CDTF">2017-03-22T17:19:56Z</dcterms:created>
  <dcterms:modified xsi:type="dcterms:W3CDTF">2017-10-20T10:58:35Z</dcterms:modified>
</cp:coreProperties>
</file>