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31" r:id="rId25"/>
    <p:sldId id="418" r:id="rId26"/>
    <p:sldId id="419" r:id="rId27"/>
    <p:sldId id="421" r:id="rId28"/>
    <p:sldId id="422" r:id="rId29"/>
    <p:sldId id="414" r:id="rId30"/>
    <p:sldId id="438" r:id="rId31"/>
    <p:sldId id="415" r:id="rId32"/>
    <p:sldId id="416" r:id="rId33"/>
    <p:sldId id="417" r:id="rId34"/>
    <p:sldId id="425" r:id="rId35"/>
    <p:sldId id="427" r:id="rId36"/>
    <p:sldId id="428" r:id="rId37"/>
    <p:sldId id="429" r:id="rId38"/>
    <p:sldId id="430" r:id="rId39"/>
    <p:sldId id="432" r:id="rId40"/>
    <p:sldId id="434" r:id="rId41"/>
    <p:sldId id="433" r:id="rId42"/>
    <p:sldId id="435" r:id="rId43"/>
    <p:sldId id="436" r:id="rId44"/>
    <p:sldId id="43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5"/>
    <a:srgbClr val="FF0000"/>
    <a:srgbClr val="9F42E6"/>
    <a:srgbClr val="FF4F4B"/>
    <a:srgbClr val="4372C4"/>
    <a:srgbClr val="2E528F"/>
    <a:srgbClr val="F71577"/>
    <a:srgbClr val="4A8522"/>
    <a:srgbClr val="FFC100"/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4"/>
    <p:restoredTop sz="93452"/>
  </p:normalViewPr>
  <p:slideViewPr>
    <p:cSldViewPr snapToGrid="0" snapToObjects="1">
      <p:cViewPr>
        <p:scale>
          <a:sx n="114" d="100"/>
          <a:sy n="114" d="100"/>
        </p:scale>
        <p:origin x="1888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16/01/2018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16/01/2018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16/01/2018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16/01/2018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16/01/2018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16/01/2018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P1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dirty="0" smtClean="0">
                    <a:solidFill>
                      <a:schemeClr val="bg1"/>
                    </a:solidFill>
                    <a:ea typeface=""/>
                    <a:cs typeface=""/>
                  </a:rPr>
                  <a:t>P2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P3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1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32273" y="3132368"/>
            <a:ext cx="1993984" cy="1976093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5946951" y="4678062"/>
            <a:ext cx="1339514" cy="1060883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6951" y="2501884"/>
            <a:ext cx="1325142" cy="1223135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4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9884" y="2261063"/>
            <a:ext cx="5052231" cy="2487180"/>
            <a:chOff x="61052" y="2638319"/>
            <a:chExt cx="3139979" cy="1545791"/>
          </a:xfrm>
        </p:grpSpPr>
        <p:sp>
          <p:nvSpPr>
            <p:cNvPr id="24" name="Rounded Rectangle 23"/>
            <p:cNvSpPr/>
            <p:nvPr/>
          </p:nvSpPr>
          <p:spPr>
            <a:xfrm>
              <a:off x="618664" y="3012219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1516920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L2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16920" y="2638320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15176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1" name="Document 50"/>
            <p:cNvSpPr/>
            <p:nvPr/>
          </p:nvSpPr>
          <p:spPr>
            <a:xfrm>
              <a:off x="61052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93323" y="2310940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0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9461" y="2130764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58879" y="4640725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0937"/>
              </p:ext>
            </p:extLst>
          </p:nvPr>
        </p:nvGraphicFramePr>
        <p:xfrm>
          <a:off x="8132573" y="1548313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209182" y="456236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05989" y="165232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30098" y="382846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05989" y="311628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8185038" y="250906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613" y="2930352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055849" y="338946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35370" y="523763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8543" y="4326336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708919" y="4403255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2345139" y="4037830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2267192" y="387582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5415774" y="4033848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5334773" y="387184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36493" y="2320362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881109" y="3413211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800108" y="325121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5b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9461" y="2130764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99566" y="4697171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0937"/>
              </p:ext>
            </p:extLst>
          </p:nvPr>
        </p:nvGraphicFramePr>
        <p:xfrm>
          <a:off x="8132573" y="1548313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209182" y="456236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05989" y="165232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30098" y="382846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05989" y="311628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8185038" y="250906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613" y="2930352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055849" y="338946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35370" y="523763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01111" y="4379164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 flipV="1">
            <a:off x="2267192" y="387582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</p:cNvCxnSpPr>
          <p:nvPr/>
        </p:nvCxnSpPr>
        <p:spPr>
          <a:xfrm>
            <a:off x="5415774" y="4033848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5334773" y="387184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36493" y="2320362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36" idx="1"/>
          </p:cNvCxnSpPr>
          <p:nvPr/>
        </p:nvCxnSpPr>
        <p:spPr>
          <a:xfrm>
            <a:off x="3881109" y="3413211"/>
            <a:ext cx="13626" cy="10783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800108" y="325121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300763" y="4446448"/>
            <a:ext cx="4055893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58" idx="0"/>
            <a:endCxn id="36" idx="2"/>
          </p:cNvCxnSpPr>
          <p:nvPr/>
        </p:nvCxnSpPr>
        <p:spPr>
          <a:xfrm rot="16200000" flipH="1">
            <a:off x="2543212" y="3842811"/>
            <a:ext cx="562532" cy="95257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096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41761" y="2083071"/>
            <a:ext cx="7593253" cy="3192651"/>
            <a:chOff x="3045371" y="1938105"/>
            <a:chExt cx="7593253" cy="3192651"/>
          </a:xfrm>
        </p:grpSpPr>
        <p:sp>
          <p:nvSpPr>
            <p:cNvPr id="17" name="Rounded Rectangle 16"/>
            <p:cNvSpPr/>
            <p:nvPr/>
          </p:nvSpPr>
          <p:spPr>
            <a:xfrm>
              <a:off x="6051491" y="1938105"/>
              <a:ext cx="4586772" cy="3124549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190046" y="2974682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8139149" y="3912317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089133" y="2154027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14" name="Straight Arrow Connector 13"/>
            <p:cNvCxnSpPr>
              <a:stCxn id="68" idx="2"/>
              <a:endCxn id="67" idx="0"/>
            </p:cNvCxnSpPr>
            <p:nvPr/>
          </p:nvCxnSpPr>
          <p:spPr>
            <a:xfrm>
              <a:off x="8717800" y="3314573"/>
              <a:ext cx="0" cy="597744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141214" y="3244113"/>
              <a:ext cx="14974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3. smart contract queries or </a:t>
              </a:r>
            </a:p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updates ledger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045371" y="2986027"/>
              <a:ext cx="1257334" cy="1160546"/>
            </a:xfrm>
            <a:prstGeom prst="roundRect">
              <a:avLst/>
            </a:prstGeom>
            <a:solidFill>
              <a:schemeClr val="bg1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A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26" name="Straight Arrow Connector 25"/>
            <p:cNvCxnSpPr>
              <a:stCxn id="56" idx="3"/>
              <a:endCxn id="66" idx="1"/>
            </p:cNvCxnSpPr>
            <p:nvPr/>
          </p:nvCxnSpPr>
          <p:spPr>
            <a:xfrm flipV="1">
              <a:off x="4302705" y="3560628"/>
              <a:ext cx="2887341" cy="5672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66" idx="0"/>
              <a:endCxn id="68" idx="1"/>
            </p:cNvCxnSpPr>
            <p:nvPr/>
          </p:nvCxnSpPr>
          <p:spPr>
            <a:xfrm rot="5400000" flipH="1" flipV="1">
              <a:off x="7815024" y="2700573"/>
              <a:ext cx="240382" cy="307836"/>
            </a:xfrm>
            <a:prstGeom prst="bentConnector2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304369" y="3566299"/>
              <a:ext cx="1507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1. application connects to peer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79073" y="2244155"/>
              <a:ext cx="1526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2. peer invokes smart contract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cxnSp>
          <p:nvCxnSpPr>
            <p:cNvPr id="47" name="Elbow Connector 46"/>
            <p:cNvCxnSpPr>
              <a:stCxn id="66" idx="2"/>
              <a:endCxn id="56" idx="2"/>
            </p:cNvCxnSpPr>
            <p:nvPr/>
          </p:nvCxnSpPr>
          <p:spPr>
            <a:xfrm rot="5400000">
              <a:off x="5727668" y="2092944"/>
              <a:ext cx="12700" cy="4107259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137101" y="4392092"/>
              <a:ext cx="19737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4. peer notifies application when ledger update complete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pic>
          <p:nvPicPr>
            <p:cNvPr id="5122" name="Picture 2" descr="https://d30y9cdsu7xlg0.cloudfront.net/png/1152578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412" y="4381458"/>
              <a:ext cx="553276" cy="553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9989163" y="4530591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7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448953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3006385" y="2514472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21743"/>
              </p:ext>
            </p:extLst>
          </p:nvPr>
        </p:nvGraphicFramePr>
        <p:xfrm>
          <a:off x="8155232" y="1984467"/>
          <a:ext cx="2315141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228648" y="2088475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8228648" y="2803291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8228648" y="3551979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448333" y="320307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6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458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252481" y="4273478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2310897" y="3404284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656439" y="5142417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190" name="Rounded Rectangle 189"/>
          <p:cNvSpPr/>
          <p:nvPr/>
        </p:nvSpPr>
        <p:spPr>
          <a:xfrm>
            <a:off x="4816841" y="189853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C001"/>
                </a:solidFill>
              </a:rPr>
              <a:t>A</a:t>
            </a:r>
            <a:endParaRPr lang="en-US" sz="2000" b="1" dirty="0">
              <a:solidFill>
                <a:srgbClr val="FFC00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4796328" y="5295593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A8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A8522"/>
                </a:solidFill>
              </a:rPr>
              <a:t>A</a:t>
            </a:r>
            <a:endParaRPr lang="en-US" sz="2000" b="1" dirty="0">
              <a:solidFill>
                <a:srgbClr val="4A8522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789378" y="4454577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8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5451835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5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19541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448332" y="384155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7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133621" y="321578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133620" y="385426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7262016" y="3422255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9F42E6"/>
                </a:solidFill>
              </a:rPr>
              <a:t>A</a:t>
            </a:r>
            <a:endParaRPr lang="en-US" sz="2000" b="1" dirty="0">
              <a:solidFill>
                <a:srgbClr val="9F42E6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34274" y="2513432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10211" y="2513432"/>
            <a:ext cx="1593862" cy="2703941"/>
          </a:xfrm>
          <a:prstGeom prst="ellipse">
            <a:avLst/>
          </a:prstGeom>
          <a:noFill/>
          <a:ln w="28575">
            <a:solidFill>
              <a:srgbClr val="9F42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3457" y="1817207"/>
            <a:ext cx="2847251" cy="1749620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53457" y="4242213"/>
            <a:ext cx="2847251" cy="1749620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622399" y="5343009"/>
            <a:ext cx="470000" cy="443331"/>
            <a:chOff x="5661371" y="5935385"/>
            <a:chExt cx="780573" cy="736281"/>
          </a:xfrm>
        </p:grpSpPr>
        <p:sp>
          <p:nvSpPr>
            <p:cNvPr id="200" name="Triangle 199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4A852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61371" y="6237186"/>
              <a:ext cx="780573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Org4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88395" y="2470351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61000" y="1838542"/>
            <a:ext cx="470000" cy="443331"/>
            <a:chOff x="5661371" y="5935385"/>
            <a:chExt cx="780572" cy="736281"/>
          </a:xfrm>
        </p:grpSpPr>
        <p:sp>
          <p:nvSpPr>
            <p:cNvPr id="52" name="Triangle 51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Org2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362739" y="4647447"/>
            <a:ext cx="470000" cy="443331"/>
            <a:chOff x="5650038" y="5935385"/>
            <a:chExt cx="780572" cy="736281"/>
          </a:xfrm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9F42E6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Org3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786380" y="3781872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73779" y="3416447"/>
            <a:ext cx="1429" cy="3654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Oval 61"/>
          <p:cNvSpPr/>
          <p:nvPr/>
        </p:nvSpPr>
        <p:spPr>
          <a:xfrm flipV="1">
            <a:off x="4392778" y="325444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stCxn id="59" idx="4"/>
            <a:endCxn id="64" idx="4"/>
          </p:cNvCxnSpPr>
          <p:nvPr/>
        </p:nvCxnSpPr>
        <p:spPr>
          <a:xfrm>
            <a:off x="5083864" y="4089700"/>
            <a:ext cx="1273" cy="283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Oval 63"/>
          <p:cNvSpPr/>
          <p:nvPr/>
        </p:nvSpPr>
        <p:spPr>
          <a:xfrm flipV="1">
            <a:off x="5004136" y="437305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66" idx="0"/>
          </p:cNvCxnSpPr>
          <p:nvPr/>
        </p:nvCxnSpPr>
        <p:spPr>
          <a:xfrm flipH="1">
            <a:off x="5731630" y="3412465"/>
            <a:ext cx="1321" cy="3694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Oval 65"/>
          <p:cNvSpPr/>
          <p:nvPr/>
        </p:nvSpPr>
        <p:spPr>
          <a:xfrm flipV="1">
            <a:off x="5651950" y="32504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3594714" y="341936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6354067" y="407099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6001325" y="4044620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798264" y="3458811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17174" y="507374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90" grpId="0" animBg="1"/>
      <p:bldP spid="202" grpId="0" animBg="1"/>
      <p:bldP spid="2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234908" y="152668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08942"/>
              </p:ext>
            </p:extLst>
          </p:nvPr>
        </p:nvGraphicFramePr>
        <p:xfrm>
          <a:off x="7281148" y="2182430"/>
          <a:ext cx="3808169" cy="2888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142"/>
                <a:gridCol w="1105126"/>
                <a:gridCol w="787400"/>
                <a:gridCol w="120650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Peer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Policy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360461" y="2329366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344133" y="3018639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344133" y="3767327"/>
            <a:ext cx="470643" cy="431746"/>
          </a:xfrm>
          <a:prstGeom prst="roundRect">
            <a:avLst/>
          </a:prstGeom>
          <a:solidFill>
            <a:srgbClr val="9F42E6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CA</a:t>
            </a:r>
            <a:endParaRPr lang="en-US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676856" y="221528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238464" y="1524606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207" name="Rounded Rectangle 206"/>
          <p:cNvSpPr/>
          <p:nvPr/>
        </p:nvSpPr>
        <p:spPr>
          <a:xfrm>
            <a:off x="5676855" y="285376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362144" y="222800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362143" y="286648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62797" y="1525646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38734" y="1525646"/>
            <a:ext cx="1593862" cy="2703941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918" y="1482565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91262" y="3659661"/>
            <a:ext cx="470000" cy="443331"/>
            <a:chOff x="5650038" y="5935385"/>
            <a:chExt cx="780572" cy="736281"/>
          </a:xfrm>
          <a:solidFill>
            <a:srgbClr val="4A8522"/>
          </a:solidFill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Org2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014903" y="2794086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2823237" y="243157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5582590" y="30832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5229848" y="3056834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026787" y="2471025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193384" y="316485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30412" y="455710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830411" y="486881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99" name="Elbow Connector 98"/>
          <p:cNvCxnSpPr/>
          <p:nvPr/>
        </p:nvCxnSpPr>
        <p:spPr>
          <a:xfrm rot="10800000" flipV="1">
            <a:off x="2943538" y="4717040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flipV="1">
            <a:off x="4797144" y="4941269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014391" y="5188694"/>
            <a:ext cx="5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MSPs</a:t>
            </a:r>
            <a:endParaRPr lang="en-US" sz="14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392770" y="3470491"/>
            <a:ext cx="312349" cy="323772"/>
            <a:chOff x="5676338" y="2717038"/>
            <a:chExt cx="312349" cy="323772"/>
          </a:xfrm>
        </p:grpSpPr>
        <p:grpSp>
          <p:nvGrpSpPr>
            <p:cNvPr id="113" name="Group 11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ounded Rectangle 11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4" name="7-Point Star 11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379849" y="1925896"/>
            <a:ext cx="312349" cy="323772"/>
            <a:chOff x="5676338" y="2717038"/>
            <a:chExt cx="312349" cy="32377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12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3" name="7-Point Star 12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2368465" y="4701327"/>
            <a:ext cx="575072" cy="567368"/>
          </a:xfrm>
          <a:prstGeom prst="roundRect">
            <a:avLst/>
          </a:prstGeom>
          <a:solidFill>
            <a:srgbClr val="9F42E6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CA1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Straight Connector 133"/>
          <p:cNvCxnSpPr>
            <a:stCxn id="101" idx="0"/>
            <a:endCxn id="59" idx="4"/>
          </p:cNvCxnSpPr>
          <p:nvPr/>
        </p:nvCxnSpPr>
        <p:spPr>
          <a:xfrm flipH="1" flipV="1">
            <a:off x="4312387" y="3101914"/>
            <a:ext cx="1392" cy="1230474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608216" y="5557027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664432" y="4701327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CA2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906947" y="3475421"/>
            <a:ext cx="312349" cy="323772"/>
            <a:chOff x="5676338" y="2717038"/>
            <a:chExt cx="312349" cy="323772"/>
          </a:xfrm>
        </p:grpSpPr>
        <p:grpSp>
          <p:nvGrpSpPr>
            <p:cNvPr id="138" name="Group 13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ounded Rectangle 141"/>
              <p:cNvSpPr/>
              <p:nvPr/>
            </p:nvSpPr>
            <p:spPr>
              <a:xfrm>
                <a:off x="9059604" y="4675659"/>
                <a:ext cx="166737" cy="165242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9" name="7-Point Star 13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904040" y="1907105"/>
            <a:ext cx="312349" cy="323772"/>
            <a:chOff x="5676338" y="2717038"/>
            <a:chExt cx="312349" cy="323772"/>
          </a:xfrm>
        </p:grpSpPr>
        <p:grpSp>
          <p:nvGrpSpPr>
            <p:cNvPr id="147" name="Group 14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48" name="7-Point Star 14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9193384" y="3819712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193385" y="2329366"/>
            <a:ext cx="481189" cy="444147"/>
          </a:xfrm>
          <a:prstGeom prst="roundRect">
            <a:avLst/>
          </a:prstGeom>
          <a:solidFill>
            <a:srgbClr val="FF4F4B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12714" y="4332388"/>
            <a:ext cx="5202130" cy="12369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394316" y="4559724"/>
            <a:ext cx="420460" cy="435837"/>
            <a:chOff x="5676338" y="2717038"/>
            <a:chExt cx="312349" cy="323772"/>
          </a:xfrm>
        </p:grpSpPr>
        <p:grpSp>
          <p:nvGrpSpPr>
            <p:cNvPr id="159" name="Group 15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ounded Rectangle 16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0" name="7-Point Star 15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9175668" y="4534093"/>
            <a:ext cx="616609" cy="3121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353226" y="4386768"/>
            <a:ext cx="496027" cy="260665"/>
          </a:xfrm>
          <a:prstGeom prst="ellipse">
            <a:avLst/>
          </a:prstGeom>
          <a:noFill/>
          <a:ln w="19050">
            <a:solidFill>
              <a:srgbClr val="2E528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4372C4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472585" y="4468445"/>
            <a:ext cx="264708" cy="95313"/>
            <a:chOff x="6472585" y="4454537"/>
            <a:chExt cx="264708" cy="9531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6473152" y="4454537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6472585" y="450156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472585" y="454985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516451" y="4570427"/>
            <a:ext cx="241369" cy="116247"/>
            <a:chOff x="9516451" y="4566950"/>
            <a:chExt cx="241369" cy="116247"/>
          </a:xfrm>
        </p:grpSpPr>
        <p:sp>
          <p:nvSpPr>
            <p:cNvPr id="182" name="Oval 181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2E52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16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22407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2721" y="2881519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3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63979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038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916025" y="48746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 flipH="1">
            <a:off x="6338215" y="3510799"/>
            <a:ext cx="9262" cy="149430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6266476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627416" y="267012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03747" y="20693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5804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846894" y="2683678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453791" y="4404554"/>
            <a:ext cx="0" cy="1848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248361" y="4397453"/>
            <a:ext cx="4523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1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 flipH="1">
            <a:off x="3433737" y="3518567"/>
            <a:ext cx="742" cy="9534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353478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8457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2379433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2298432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flipV="1">
            <a:off x="3593638" y="3355937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44029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540"/>
              </p:ext>
            </p:extLst>
          </p:nvPr>
        </p:nvGraphicFramePr>
        <p:xfrm>
          <a:off x="7662507" y="2307549"/>
          <a:ext cx="3444763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075071"/>
                <a:gridCol w="690282"/>
                <a:gridCol w="103094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483716" y="3912161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15178" y="3180217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735923" y="2411557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04632" y="2416981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735923" y="3875523"/>
            <a:ext cx="481189" cy="444147"/>
          </a:xfrm>
          <a:prstGeom prst="roundRect">
            <a:avLst/>
          </a:prstGeom>
          <a:solidFill>
            <a:srgbClr val="9F42E6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567038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5372791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323667" y="4472036"/>
            <a:ext cx="4220139" cy="36550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4972" y="326829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670465" y="2671843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1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84900" y="26720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61231" y="2072785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646796" y="2064783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1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51" name="Straight Connector 50"/>
          <p:cNvCxnSpPr>
            <a:stCxn id="52" idx="0"/>
          </p:cNvCxnSpPr>
          <p:nvPr/>
        </p:nvCxnSpPr>
        <p:spPr>
          <a:xfrm flipH="1">
            <a:off x="3674638" y="3517938"/>
            <a:ext cx="1" cy="1515487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Oval 39"/>
          <p:cNvSpPr/>
          <p:nvPr/>
        </p:nvSpPr>
        <p:spPr>
          <a:xfrm>
            <a:off x="3318815" y="4951576"/>
            <a:ext cx="3537447" cy="365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cument 56"/>
          <p:cNvSpPr/>
          <p:nvPr/>
        </p:nvSpPr>
        <p:spPr>
          <a:xfrm>
            <a:off x="4793543" y="4039263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Document 57"/>
          <p:cNvSpPr/>
          <p:nvPr/>
        </p:nvSpPr>
        <p:spPr>
          <a:xfrm>
            <a:off x="5775170" y="4497002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>
            <a:off x="5065441" y="4871543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4073902" y="4405336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cument 64"/>
          <p:cNvSpPr/>
          <p:nvPr/>
        </p:nvSpPr>
        <p:spPr>
          <a:xfrm>
            <a:off x="289567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Document 65"/>
          <p:cNvSpPr/>
          <p:nvPr/>
        </p:nvSpPr>
        <p:spPr>
          <a:xfrm>
            <a:off x="6497209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9807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cument 66"/>
          <p:cNvSpPr/>
          <p:nvPr/>
        </p:nvSpPr>
        <p:spPr>
          <a:xfrm>
            <a:off x="3810588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Document 59"/>
          <p:cNvSpPr/>
          <p:nvPr/>
        </p:nvSpPr>
        <p:spPr>
          <a:xfrm>
            <a:off x="184460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349175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37550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24457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cument 71"/>
          <p:cNvSpPr/>
          <p:nvPr/>
        </p:nvSpPr>
        <p:spPr>
          <a:xfrm>
            <a:off x="7783661" y="4673944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22407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2721" y="2881519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3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63979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038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916025" y="48746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 flipH="1">
            <a:off x="6338215" y="3510799"/>
            <a:ext cx="9262" cy="149430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6266476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627416" y="267012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03747" y="20693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5804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846894" y="2683678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453791" y="4404554"/>
            <a:ext cx="0" cy="1848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248361" y="4397453"/>
            <a:ext cx="4523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1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 flipH="1">
            <a:off x="3433737" y="3518567"/>
            <a:ext cx="742" cy="9534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353478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8457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2379433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2298432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flipV="1">
            <a:off x="3593638" y="3355937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44029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540"/>
              </p:ext>
            </p:extLst>
          </p:nvPr>
        </p:nvGraphicFramePr>
        <p:xfrm>
          <a:off x="7662507" y="2307549"/>
          <a:ext cx="3444763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075071"/>
                <a:gridCol w="690282"/>
                <a:gridCol w="103094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483716" y="3912161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15178" y="3180217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735923" y="2411557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04632" y="2416981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735923" y="3875523"/>
            <a:ext cx="481189" cy="444147"/>
          </a:xfrm>
          <a:prstGeom prst="roundRect">
            <a:avLst/>
          </a:prstGeom>
          <a:solidFill>
            <a:srgbClr val="9F42E6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567038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5372791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323667" y="4472036"/>
            <a:ext cx="4220139" cy="36550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4972" y="326829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670465" y="2671843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1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84900" y="26720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61231" y="2072785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646796" y="2064783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1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51" name="Straight Connector 50"/>
          <p:cNvCxnSpPr>
            <a:stCxn id="52" idx="0"/>
          </p:cNvCxnSpPr>
          <p:nvPr/>
        </p:nvCxnSpPr>
        <p:spPr>
          <a:xfrm flipH="1">
            <a:off x="3674638" y="3517938"/>
            <a:ext cx="1" cy="1515487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Oval 39"/>
          <p:cNvSpPr/>
          <p:nvPr/>
        </p:nvSpPr>
        <p:spPr>
          <a:xfrm>
            <a:off x="3318815" y="4951576"/>
            <a:ext cx="3537447" cy="365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cument 56"/>
          <p:cNvSpPr/>
          <p:nvPr/>
        </p:nvSpPr>
        <p:spPr>
          <a:xfrm>
            <a:off x="4793543" y="4039263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Document 57"/>
          <p:cNvSpPr/>
          <p:nvPr/>
        </p:nvSpPr>
        <p:spPr>
          <a:xfrm>
            <a:off x="5775170" y="4497002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>
            <a:off x="5065441" y="4871543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4073902" y="4405336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cument 64"/>
          <p:cNvSpPr/>
          <p:nvPr/>
        </p:nvSpPr>
        <p:spPr>
          <a:xfrm>
            <a:off x="289567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Document 65"/>
          <p:cNvSpPr/>
          <p:nvPr/>
        </p:nvSpPr>
        <p:spPr>
          <a:xfrm>
            <a:off x="6497209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9807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cument 66"/>
          <p:cNvSpPr/>
          <p:nvPr/>
        </p:nvSpPr>
        <p:spPr>
          <a:xfrm>
            <a:off x="3810588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Document 59"/>
          <p:cNvSpPr/>
          <p:nvPr/>
        </p:nvSpPr>
        <p:spPr>
          <a:xfrm>
            <a:off x="184460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349175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37550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24457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cument 71"/>
          <p:cNvSpPr/>
          <p:nvPr/>
        </p:nvSpPr>
        <p:spPr>
          <a:xfrm>
            <a:off x="7783661" y="4673944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Ledger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96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1 </a:t>
            </a:r>
            <a:r>
              <a:rPr lang="mr-IN" dirty="0" smtClean="0"/>
              <a:t>–</a:t>
            </a:r>
            <a:r>
              <a:rPr lang="en-US" dirty="0" smtClean="0"/>
              <a:t> The Ledger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Document 33"/>
          <p:cNvSpPr/>
          <p:nvPr/>
        </p:nvSpPr>
        <p:spPr>
          <a:xfrm>
            <a:off x="1175094" y="2498266"/>
            <a:ext cx="1475144" cy="1168299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9" name="Document 68"/>
          <p:cNvSpPr/>
          <p:nvPr/>
        </p:nvSpPr>
        <p:spPr>
          <a:xfrm>
            <a:off x="7467963" y="2411576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" name="Can 2"/>
          <p:cNvSpPr/>
          <p:nvPr/>
        </p:nvSpPr>
        <p:spPr>
          <a:xfrm>
            <a:off x="3424518" y="2303412"/>
            <a:ext cx="941294" cy="6305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0" name="Double Wave 9"/>
          <p:cNvSpPr/>
          <p:nvPr/>
        </p:nvSpPr>
        <p:spPr>
          <a:xfrm>
            <a:off x="3424517" y="3104502"/>
            <a:ext cx="2052917" cy="732392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2940424" y="2411576"/>
            <a:ext cx="277905" cy="1344636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7467963" y="3076870"/>
            <a:ext cx="523020" cy="350362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54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2 </a:t>
            </a:r>
            <a:r>
              <a:rPr lang="mr-IN" dirty="0" smtClean="0"/>
              <a:t>–</a:t>
            </a:r>
            <a:r>
              <a:rPr lang="en-US" dirty="0" smtClean="0"/>
              <a:t> The world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Document 68"/>
          <p:cNvSpPr/>
          <p:nvPr/>
        </p:nvSpPr>
        <p:spPr>
          <a:xfrm>
            <a:off x="7467963" y="2411576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1177214" y="2421159"/>
            <a:ext cx="5101384" cy="20688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38013" y="3209983"/>
            <a:ext cx="3981480" cy="48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car1: </a:t>
            </a:r>
            <a:r>
              <a:rPr lang="en-US" sz="1600" dirty="0" err="1" smtClean="0"/>
              <a:t>type:BMW</a:t>
            </a:r>
            <a:r>
              <a:rPr lang="en-US" sz="1600" dirty="0" smtClean="0"/>
              <a:t>, </a:t>
            </a:r>
            <a:r>
              <a:rPr lang="en-US" sz="1600" dirty="0" err="1" smtClean="0"/>
              <a:t>colour:red</a:t>
            </a:r>
            <a:r>
              <a:rPr lang="en-US" sz="1600" dirty="0" smtClean="0"/>
              <a:t>, owner: Jane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</a:t>
            </a:r>
            <a:r>
              <a:rPr lang="mr-IN" dirty="0" smtClean="0"/>
              <a:t>–</a:t>
            </a:r>
            <a:r>
              <a:rPr lang="en-US" dirty="0" smtClean="0"/>
              <a:t> The blockchain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5412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988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1266109" y="291261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1753890" y="2912618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126610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txn3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198119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txn4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1266109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175389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224167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txn7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106270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22281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76" name="Rectangle 75"/>
          <p:cNvSpPr/>
          <p:nvPr/>
        </p:nvSpPr>
        <p:spPr>
          <a:xfrm>
            <a:off x="3189039" y="2912618"/>
            <a:ext cx="71509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</a:t>
            </a:r>
            <a:endParaRPr lang="en-US" sz="900" dirty="0"/>
          </a:p>
        </p:txBody>
      </p:sp>
      <p:sp>
        <p:nvSpPr>
          <p:cNvPr id="77" name="Rectangle 76"/>
          <p:cNvSpPr/>
          <p:nvPr/>
        </p:nvSpPr>
        <p:spPr>
          <a:xfrm>
            <a:off x="3973362" y="2913870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txn12</a:t>
            </a:r>
            <a:endParaRPr lang="en-US" sz="900" dirty="0"/>
          </a:p>
        </p:txBody>
      </p:sp>
      <p:sp>
        <p:nvSpPr>
          <p:cNvPr id="78" name="Rectangle 77"/>
          <p:cNvSpPr/>
          <p:nvPr/>
        </p:nvSpPr>
        <p:spPr>
          <a:xfrm>
            <a:off x="318903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txn13</a:t>
            </a:r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390412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txn14</a:t>
            </a:r>
            <a:endParaRPr lang="en-US" sz="900" dirty="0"/>
          </a:p>
        </p:txBody>
      </p:sp>
      <p:sp>
        <p:nvSpPr>
          <p:cNvPr id="80" name="Rectangle 79"/>
          <p:cNvSpPr/>
          <p:nvPr/>
        </p:nvSpPr>
        <p:spPr>
          <a:xfrm>
            <a:off x="3189039" y="3423606"/>
            <a:ext cx="370093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367682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416460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txn27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5017994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14574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5111969" y="291261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txn21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5599750" y="2912618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87" name="Rectangle 86"/>
          <p:cNvSpPr/>
          <p:nvPr/>
        </p:nvSpPr>
        <p:spPr>
          <a:xfrm>
            <a:off x="511196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txn3</a:t>
            </a:r>
            <a:endParaRPr lang="en-US" sz="900" dirty="0"/>
          </a:p>
        </p:txBody>
      </p:sp>
      <p:sp>
        <p:nvSpPr>
          <p:cNvPr id="88" name="Rectangle 87"/>
          <p:cNvSpPr/>
          <p:nvPr/>
        </p:nvSpPr>
        <p:spPr>
          <a:xfrm>
            <a:off x="582705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txn4</a:t>
            </a:r>
            <a:endParaRPr lang="en-US" sz="900" dirty="0"/>
          </a:p>
        </p:txBody>
      </p:sp>
      <p:sp>
        <p:nvSpPr>
          <p:cNvPr id="89" name="Rectangle 88"/>
          <p:cNvSpPr/>
          <p:nvPr/>
        </p:nvSpPr>
        <p:spPr>
          <a:xfrm>
            <a:off x="5111969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559975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608753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txn27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016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4 -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93694" y="2537012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28164" y="2626658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1194391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1682173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2169955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1194391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1682173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2169955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194391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1682173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2169955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715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5</a:t>
            </a:r>
            <a:r>
              <a:rPr lang="en-US" dirty="0" smtClean="0"/>
              <a:t> -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93694" y="2537012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8164" y="2626658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1194391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1682173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2169955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1194391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1682173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2169955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1194391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682173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2169955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429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 </a:t>
            </a:r>
            <a:r>
              <a:rPr lang="mr-IN" dirty="0" smtClean="0"/>
              <a:t>–</a:t>
            </a:r>
            <a:r>
              <a:rPr lang="en-US" dirty="0" smtClean="0"/>
              <a:t> Instance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65000</TotalTime>
  <Words>1386</Words>
  <Application>Microsoft Macintosh PowerPoint</Application>
  <PresentationFormat>Widescreen</PresentationFormat>
  <Paragraphs>893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Apple Chancery</vt:lpstr>
      <vt:lpstr>Calibri</vt:lpstr>
      <vt:lpstr>Calibri Light</vt:lpstr>
      <vt:lpstr>Courier New</vt:lpstr>
      <vt:lpstr>Mangal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</vt:lpstr>
      <vt:lpstr>Diagram 2</vt:lpstr>
      <vt:lpstr>Diagram 3</vt:lpstr>
      <vt:lpstr>Diagram 4</vt:lpstr>
      <vt:lpstr>Diagram 3 original</vt:lpstr>
      <vt:lpstr>Diagram 5</vt:lpstr>
      <vt:lpstr>Diagram 5b</vt:lpstr>
      <vt:lpstr>Diagram 6</vt:lpstr>
      <vt:lpstr>Diagram 7  </vt:lpstr>
      <vt:lpstr>Diagram 7b</vt:lpstr>
      <vt:lpstr>Diagram 8</vt:lpstr>
      <vt:lpstr>Diagram 9</vt:lpstr>
      <vt:lpstr>Diagram 10</vt:lpstr>
      <vt:lpstr>Diagram 10</vt:lpstr>
      <vt:lpstr>Admin Guide</vt:lpstr>
      <vt:lpstr>Diagram 1 – The Ledger </vt:lpstr>
      <vt:lpstr>Diagram 2 – The world state</vt:lpstr>
      <vt:lpstr>Diagram 3 – The blockchain</vt:lpstr>
      <vt:lpstr>Diagram 4 - Blocks</vt:lpstr>
      <vt:lpstr>Diagram 5 - Transactions</vt:lpstr>
      <vt:lpstr>Diagram 6 – Instance Example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583</cp:revision>
  <cp:lastPrinted>2017-07-14T11:34:34Z</cp:lastPrinted>
  <dcterms:created xsi:type="dcterms:W3CDTF">2017-03-22T17:19:56Z</dcterms:created>
  <dcterms:modified xsi:type="dcterms:W3CDTF">2018-01-16T12:06:25Z</dcterms:modified>
</cp:coreProperties>
</file>