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5" r:id="rId34"/>
    <p:sldId id="427" r:id="rId35"/>
    <p:sldId id="428" r:id="rId36"/>
    <p:sldId id="4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FF4F4B"/>
    <a:srgbClr val="4372C4"/>
    <a:srgbClr val="2E528F"/>
    <a:srgbClr val="F71577"/>
    <a:srgbClr val="4A8522"/>
    <a:srgbClr val="FFC100"/>
    <a:srgbClr val="FFC001"/>
    <a:srgbClr val="A2A1A1"/>
    <a:srgbClr val="3D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0"/>
    <p:restoredTop sz="93563"/>
  </p:normalViewPr>
  <p:slideViewPr>
    <p:cSldViewPr snapToGrid="0" snapToObjects="1">
      <p:cViewPr>
        <p:scale>
          <a:sx n="143" d="100"/>
          <a:sy n="143" d="100"/>
        </p:scale>
        <p:origin x="7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38464" y="152460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63743</TotalTime>
  <Words>1224</Words>
  <Application>Microsoft Macintosh PowerPoint</Application>
  <PresentationFormat>Widescreen</PresentationFormat>
  <Paragraphs>779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9</vt:lpstr>
      <vt:lpstr>Diagram 10</vt:lpstr>
      <vt:lpstr>Diagram 10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573</cp:revision>
  <cp:lastPrinted>2017-07-14T11:34:34Z</cp:lastPrinted>
  <dcterms:created xsi:type="dcterms:W3CDTF">2017-03-22T17:19:56Z</dcterms:created>
  <dcterms:modified xsi:type="dcterms:W3CDTF">2017-12-21T18:22:52Z</dcterms:modified>
</cp:coreProperties>
</file>