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2" r:id="rId15"/>
    <p:sldId id="4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FF4F4B"/>
    <a:srgbClr val="F71577"/>
    <a:srgbClr val="9F42E6"/>
    <a:srgbClr val="4A8522"/>
    <a:srgbClr val="3D4B5F"/>
    <a:srgbClr val="A2A1A1"/>
    <a:srgbClr val="FFC001"/>
    <a:srgbClr val="DBE4F3"/>
    <a:srgbClr val="D2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6587"/>
  </p:normalViewPr>
  <p:slideViewPr>
    <p:cSldViewPr snapToGrid="0" snapToObjects="1">
      <p:cViewPr>
        <p:scale>
          <a:sx n="143" d="100"/>
          <a:sy n="143" d="100"/>
        </p:scale>
        <p:origin x="824" y="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03/11/2017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03/11/2017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03/11/2017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03/11/2017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03/11/2017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03/11/2017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03/11/2017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03/11/2017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03/11/2017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03/11/2017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03/11/2017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03/11/2017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r>
              <a:rPr lang="en-US" sz="1200" dirty="0" smtClean="0"/>
              <a:t>embers </a:t>
            </a:r>
            <a:r>
              <a:rPr lang="en-US" sz="1200" dirty="0" smtClean="0"/>
              <a:t>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</a:t>
            </a:r>
            <a:r>
              <a:rPr lang="en-US" sz="1200" dirty="0" smtClean="0"/>
              <a:t>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</a:t>
            </a:r>
            <a:r>
              <a:rPr lang="en-US" sz="1200" dirty="0" smtClean="0"/>
              <a:t>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679202" y="2819998"/>
            <a:ext cx="9179298" cy="299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967380" y="233292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79303" y="1372245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772977" y="1372245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170953" y="2805816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465811" y="3448514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384810" y="328651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849565" y="2805816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8144423" y="3448514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8063422" y="328651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709661" y="4113235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645993" y="232981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450747" y="2652810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8129360" y="2649700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827359" y="5072050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827358" y="5383763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310726" y="4421063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782100" y="2802239"/>
            <a:ext cx="1182456" cy="820951"/>
            <a:chOff x="5213906" y="2257415"/>
            <a:chExt cx="1182456" cy="855289"/>
          </a:xfrm>
        </p:grpSpPr>
        <p:sp>
          <p:nvSpPr>
            <p:cNvPr id="18" name="Folded Corner 17"/>
            <p:cNvSpPr/>
            <p:nvPr/>
          </p:nvSpPr>
          <p:spPr>
            <a:xfrm>
              <a:off x="5213906" y="2257415"/>
              <a:ext cx="1065903" cy="855289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13906" y="2286330"/>
              <a:ext cx="11824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137426" y="3553905"/>
            <a:ext cx="808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peer’s local</a:t>
            </a:r>
          </a:p>
          <a:p>
            <a:pPr algn="r"/>
            <a:r>
              <a:rPr lang="en-US" sz="1000" dirty="0" smtClean="0"/>
              <a:t>filesystem</a:t>
            </a:r>
            <a:endParaRPr lang="en-US" sz="1000" dirty="0"/>
          </a:p>
        </p:txBody>
      </p:sp>
      <p:cxnSp>
        <p:nvCxnSpPr>
          <p:cNvPr id="33" name="Elbow Connector 32"/>
          <p:cNvCxnSpPr>
            <a:stCxn id="50" idx="3"/>
            <a:endCxn id="18" idx="0"/>
          </p:cNvCxnSpPr>
          <p:nvPr/>
        </p:nvCxnSpPr>
        <p:spPr>
          <a:xfrm>
            <a:off x="4934113" y="2492870"/>
            <a:ext cx="380939" cy="30936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6741069" y="2802239"/>
            <a:ext cx="1182456" cy="820951"/>
            <a:chOff x="5213906" y="2257415"/>
            <a:chExt cx="1182456" cy="855289"/>
          </a:xfrm>
        </p:grpSpPr>
        <p:sp>
          <p:nvSpPr>
            <p:cNvPr id="85" name="Folded Corner 84"/>
            <p:cNvSpPr/>
            <p:nvPr/>
          </p:nvSpPr>
          <p:spPr>
            <a:xfrm>
              <a:off x="5213906" y="2257415"/>
              <a:ext cx="1065903" cy="855289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213906" y="2286330"/>
              <a:ext cx="11824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079691" y="3555931"/>
            <a:ext cx="808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peer’s local</a:t>
            </a:r>
          </a:p>
          <a:p>
            <a:pPr algn="r"/>
            <a:r>
              <a:rPr lang="en-US" sz="1000" dirty="0" smtClean="0"/>
              <a:t>filesystem</a:t>
            </a:r>
            <a:endParaRPr lang="en-US" sz="1000" dirty="0"/>
          </a:p>
        </p:txBody>
      </p:sp>
      <p:cxnSp>
        <p:nvCxnSpPr>
          <p:cNvPr id="90" name="Elbow Connector 89"/>
          <p:cNvCxnSpPr>
            <a:stCxn id="54" idx="1"/>
            <a:endCxn id="85" idx="0"/>
          </p:cNvCxnSpPr>
          <p:nvPr/>
        </p:nvCxnSpPr>
        <p:spPr>
          <a:xfrm rot="10800000" flipV="1">
            <a:off x="7274021" y="2489759"/>
            <a:ext cx="371972" cy="31247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133873" y="4036316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874582" y="4997579"/>
            <a:ext cx="1065903" cy="820951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874582" y="5025333"/>
            <a:ext cx="1182456" cy="679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670969" y="4997578"/>
            <a:ext cx="1065903" cy="820951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670969" y="5025332"/>
            <a:ext cx="1182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940485" y="5231991"/>
            <a:ext cx="886874" cy="176064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794091" y="5379275"/>
            <a:ext cx="876878" cy="16442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709661" y="4847338"/>
            <a:ext cx="5202130" cy="113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633926" y="5946830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3752487" y="3228039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8306424" y="322951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7" name="Folded Corner 116"/>
          <p:cNvSpPr/>
          <p:nvPr/>
        </p:nvSpPr>
        <p:spPr>
          <a:xfrm>
            <a:off x="2488858" y="3221002"/>
            <a:ext cx="1065903" cy="820951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2488858" y="3248756"/>
            <a:ext cx="1182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120" name="Folded Corner 119"/>
          <p:cNvSpPr/>
          <p:nvPr/>
        </p:nvSpPr>
        <p:spPr>
          <a:xfrm>
            <a:off x="9063215" y="3221002"/>
            <a:ext cx="1065903" cy="820951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9063215" y="3248756"/>
            <a:ext cx="1182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205455" y="3117048"/>
            <a:ext cx="2445970" cy="1036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146485" y="2860716"/>
            <a:ext cx="1920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778896" y="2860323"/>
            <a:ext cx="1920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146485" y="4113235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579703" y="4113235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9" name="Folded Corner 128"/>
          <p:cNvSpPr/>
          <p:nvPr/>
        </p:nvSpPr>
        <p:spPr>
          <a:xfrm>
            <a:off x="1338528" y="3228039"/>
            <a:ext cx="1065903" cy="820951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338528" y="3255793"/>
            <a:ext cx="1182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8986250" y="3117047"/>
            <a:ext cx="2411809" cy="103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olded Corner 132"/>
          <p:cNvSpPr/>
          <p:nvPr/>
        </p:nvSpPr>
        <p:spPr>
          <a:xfrm>
            <a:off x="10215604" y="3221001"/>
            <a:ext cx="1065903" cy="820951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0215604" y="3248755"/>
            <a:ext cx="1182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2428441" y="4153599"/>
            <a:ext cx="1281221" cy="1262507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911791" y="4153599"/>
            <a:ext cx="1280364" cy="1262506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876695" y="4830353"/>
            <a:ext cx="929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replicated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828573" y="4830353"/>
            <a:ext cx="929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replicated</a:t>
            </a:r>
            <a:endParaRPr lang="en-US" sz="1400" b="1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979751" y="20458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2" name="TextBox 141"/>
          <p:cNvSpPr txBox="1"/>
          <p:nvPr/>
        </p:nvSpPr>
        <p:spPr>
          <a:xfrm>
            <a:off x="7658364" y="2054643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749247" y="5703644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7960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967380" y="233292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79303" y="1372245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772977" y="1372245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170953" y="2805816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465811" y="3448514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384810" y="328651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849565" y="2805816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8144423" y="3448514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8063422" y="328651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709661" y="4113235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645993" y="232981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450747" y="2652810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8129360" y="2649700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827359" y="5072050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827358" y="5383763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310726" y="4421063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782100" y="2802240"/>
            <a:ext cx="1182456" cy="889529"/>
            <a:chOff x="5213906" y="2257415"/>
            <a:chExt cx="1182456" cy="926735"/>
          </a:xfrm>
        </p:grpSpPr>
        <p:sp>
          <p:nvSpPr>
            <p:cNvPr id="18" name="Folded Corner 17"/>
            <p:cNvSpPr/>
            <p:nvPr/>
          </p:nvSpPr>
          <p:spPr>
            <a:xfrm>
              <a:off x="5213906" y="2257415"/>
              <a:ext cx="1065903" cy="855289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13906" y="2286330"/>
              <a:ext cx="1182456" cy="897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137426" y="3553905"/>
            <a:ext cx="808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peer’s local</a:t>
            </a:r>
          </a:p>
          <a:p>
            <a:pPr algn="r"/>
            <a:r>
              <a:rPr lang="en-US" sz="1000" dirty="0" smtClean="0"/>
              <a:t>filesystem</a:t>
            </a:r>
            <a:endParaRPr lang="en-US" sz="1000" dirty="0"/>
          </a:p>
        </p:txBody>
      </p:sp>
      <p:cxnSp>
        <p:nvCxnSpPr>
          <p:cNvPr id="33" name="Elbow Connector 32"/>
          <p:cNvCxnSpPr>
            <a:stCxn id="50" idx="3"/>
            <a:endCxn id="18" idx="0"/>
          </p:cNvCxnSpPr>
          <p:nvPr/>
        </p:nvCxnSpPr>
        <p:spPr>
          <a:xfrm>
            <a:off x="4934113" y="2492870"/>
            <a:ext cx="380939" cy="30936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6741069" y="2802240"/>
            <a:ext cx="1182456" cy="889529"/>
            <a:chOff x="5213906" y="2257415"/>
            <a:chExt cx="1182456" cy="926735"/>
          </a:xfrm>
        </p:grpSpPr>
        <p:sp>
          <p:nvSpPr>
            <p:cNvPr id="85" name="Folded Corner 84"/>
            <p:cNvSpPr/>
            <p:nvPr/>
          </p:nvSpPr>
          <p:spPr>
            <a:xfrm>
              <a:off x="5213906" y="2257415"/>
              <a:ext cx="1065903" cy="855289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213906" y="2286330"/>
              <a:ext cx="1182456" cy="897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ORG2.MSP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079691" y="3555931"/>
            <a:ext cx="808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peer’s local</a:t>
            </a:r>
          </a:p>
          <a:p>
            <a:pPr algn="r"/>
            <a:r>
              <a:rPr lang="en-US" sz="1000" dirty="0" smtClean="0"/>
              <a:t>filesystem</a:t>
            </a:r>
            <a:endParaRPr lang="en-US" sz="1000" dirty="0"/>
          </a:p>
        </p:txBody>
      </p:sp>
      <p:cxnSp>
        <p:nvCxnSpPr>
          <p:cNvPr id="90" name="Elbow Connector 89"/>
          <p:cNvCxnSpPr>
            <a:stCxn id="54" idx="1"/>
            <a:endCxn id="85" idx="0"/>
          </p:cNvCxnSpPr>
          <p:nvPr/>
        </p:nvCxnSpPr>
        <p:spPr>
          <a:xfrm rot="10800000" flipV="1">
            <a:off x="7274021" y="2489759"/>
            <a:ext cx="371972" cy="31247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133873" y="4036316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874582" y="4997579"/>
            <a:ext cx="1065903" cy="820951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874582" y="5025333"/>
            <a:ext cx="1182456" cy="679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670969" y="4997578"/>
            <a:ext cx="1065903" cy="820951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670969" y="5025332"/>
            <a:ext cx="1182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940485" y="5231991"/>
            <a:ext cx="886874" cy="176064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794091" y="5379275"/>
            <a:ext cx="876878" cy="16442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709661" y="4847338"/>
            <a:ext cx="5202130" cy="1137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633926" y="5946830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3752487" y="3228039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8306424" y="322951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7" name="Folded Corner 116"/>
          <p:cNvSpPr/>
          <p:nvPr/>
        </p:nvSpPr>
        <p:spPr>
          <a:xfrm>
            <a:off x="2488858" y="3221002"/>
            <a:ext cx="1065903" cy="820951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2488858" y="3248756"/>
            <a:ext cx="1182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120" name="Folded Corner 119"/>
          <p:cNvSpPr/>
          <p:nvPr/>
        </p:nvSpPr>
        <p:spPr>
          <a:xfrm>
            <a:off x="9063215" y="3221002"/>
            <a:ext cx="1065903" cy="820951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9063215" y="3248756"/>
            <a:ext cx="1182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205455" y="3117048"/>
            <a:ext cx="2445970" cy="1036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146485" y="2860716"/>
            <a:ext cx="1920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778896" y="2860323"/>
            <a:ext cx="1920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146485" y="4113235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579703" y="4113235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9" name="Folded Corner 128"/>
          <p:cNvSpPr/>
          <p:nvPr/>
        </p:nvSpPr>
        <p:spPr>
          <a:xfrm>
            <a:off x="1338528" y="3228039"/>
            <a:ext cx="1065903" cy="820951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338528" y="3255793"/>
            <a:ext cx="1182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8986250" y="3117047"/>
            <a:ext cx="2411809" cy="1036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olded Corner 132"/>
          <p:cNvSpPr/>
          <p:nvPr/>
        </p:nvSpPr>
        <p:spPr>
          <a:xfrm>
            <a:off x="10215604" y="3221001"/>
            <a:ext cx="1065903" cy="820951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0215604" y="3248755"/>
            <a:ext cx="1182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2428441" y="4153599"/>
            <a:ext cx="1281221" cy="1262507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911791" y="4153599"/>
            <a:ext cx="1280364" cy="1262506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876695" y="4830353"/>
            <a:ext cx="929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replicated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828573" y="4830353"/>
            <a:ext cx="929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replicated</a:t>
            </a:r>
            <a:endParaRPr lang="en-US" sz="1400" b="1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979751" y="20458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2" name="TextBox 141"/>
          <p:cNvSpPr txBox="1"/>
          <p:nvPr/>
        </p:nvSpPr>
        <p:spPr>
          <a:xfrm>
            <a:off x="7658364" y="2054643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749247" y="5703644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cxnSp>
        <p:nvCxnSpPr>
          <p:cNvPr id="5" name="Elbow Connector 4"/>
          <p:cNvCxnSpPr>
            <a:stCxn id="97" idx="0"/>
            <a:endCxn id="44" idx="1"/>
          </p:cNvCxnSpPr>
          <p:nvPr/>
        </p:nvCxnSpPr>
        <p:spPr>
          <a:xfrm>
            <a:off x="1980777" y="2009218"/>
            <a:ext cx="2190176" cy="1073883"/>
          </a:xfrm>
          <a:prstGeom prst="bentConnector3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2713849" y="131326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0293476" y="120161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1"/>
            <a:endCxn id="69" idx="3"/>
          </p:cNvCxnSpPr>
          <p:nvPr/>
        </p:nvCxnSpPr>
        <p:spPr>
          <a:xfrm rot="10800000">
            <a:off x="3288922" y="1596954"/>
            <a:ext cx="678459" cy="895917"/>
          </a:xfrm>
          <a:prstGeom prst="bentConnector3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3"/>
            <a:endCxn id="70" idx="1"/>
          </p:cNvCxnSpPr>
          <p:nvPr/>
        </p:nvCxnSpPr>
        <p:spPr>
          <a:xfrm flipV="1">
            <a:off x="8612726" y="1485301"/>
            <a:ext cx="1680750" cy="100445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1573163" y="230028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6041896" y="3626627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1527142" y="1510989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RepositoryStructure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46623</TotalTime>
  <Words>601</Words>
  <Application>Microsoft Macintosh PowerPoint</Application>
  <PresentationFormat>Widescreen</PresentationFormat>
  <Paragraphs>362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4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457</cp:revision>
  <cp:lastPrinted>2017-07-14T11:34:34Z</cp:lastPrinted>
  <dcterms:created xsi:type="dcterms:W3CDTF">2017-03-22T17:19:56Z</dcterms:created>
  <dcterms:modified xsi:type="dcterms:W3CDTF">2017-11-03T10:09:02Z</dcterms:modified>
</cp:coreProperties>
</file>