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95721"/>
  </p:normalViewPr>
  <p:slideViewPr>
    <p:cSldViewPr snapToGrid="0" snapToObjects="1">
      <p:cViewPr>
        <p:scale>
          <a:sx n="132" d="100"/>
          <a:sy n="132" d="100"/>
        </p:scale>
        <p:origin x="71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7720174" y="4342780"/>
            <a:ext cx="1529786" cy="441412"/>
            <a:chOff x="7606331" y="4390598"/>
            <a:chExt cx="1529786" cy="441412"/>
          </a:xfrm>
        </p:grpSpPr>
        <p:grpSp>
          <p:nvGrpSpPr>
            <p:cNvPr id="45" name="Group 44"/>
            <p:cNvGrpSpPr/>
            <p:nvPr/>
          </p:nvGrpSpPr>
          <p:grpSpPr>
            <a:xfrm>
              <a:off x="7660833" y="4390598"/>
              <a:ext cx="1475284" cy="420424"/>
              <a:chOff x="7660833" y="4390598"/>
              <a:chExt cx="1475284" cy="42042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737103" y="4431236"/>
                <a:ext cx="399014" cy="154091"/>
                <a:chOff x="7149495" y="3213400"/>
                <a:chExt cx="399014" cy="1540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149495" y="3213400"/>
                  <a:ext cx="150464" cy="150464"/>
                </a:xfrm>
                <a:prstGeom prst="ellipse">
                  <a:avLst/>
                </a:prstGeom>
                <a:solidFill>
                  <a:srgbClr val="FFC001"/>
                </a:solidFill>
                <a:ln w="38100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7299959" y="3288631"/>
                  <a:ext cx="248550" cy="1"/>
                </a:xfrm>
                <a:prstGeom prst="line">
                  <a:avLst/>
                </a:prstGeom>
                <a:noFill/>
                <a:ln w="38100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7406523" y="3272911"/>
                  <a:ext cx="131758" cy="94580"/>
                  <a:chOff x="7496145" y="3339939"/>
                  <a:chExt cx="209108" cy="82743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7496145" y="3339939"/>
                    <a:ext cx="2271" cy="82743"/>
                  </a:xfrm>
                  <a:prstGeom prst="line">
                    <a:avLst/>
                  </a:prstGeom>
                  <a:noFill/>
                  <a:ln w="28575">
                    <a:solidFill>
                      <a:srgbClr val="4372C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7702982" y="3339939"/>
                    <a:ext cx="2271" cy="82743"/>
                  </a:xfrm>
                  <a:prstGeom prst="line">
                    <a:avLst/>
                  </a:prstGeom>
                  <a:noFill/>
                  <a:ln w="28575">
                    <a:solidFill>
                      <a:srgbClr val="4372C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598428" y="3339939"/>
                    <a:ext cx="2271" cy="82743"/>
                  </a:xfrm>
                  <a:prstGeom prst="line">
                    <a:avLst/>
                  </a:prstGeom>
                  <a:noFill/>
                  <a:ln w="28575">
                    <a:solidFill>
                      <a:srgbClr val="4372C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6" name="Group 35"/>
              <p:cNvGrpSpPr/>
              <p:nvPr/>
            </p:nvGrpSpPr>
            <p:grpSpPr>
              <a:xfrm flipH="1" flipV="1">
                <a:off x="8737103" y="4656931"/>
                <a:ext cx="399014" cy="154091"/>
                <a:chOff x="7149495" y="3213400"/>
                <a:chExt cx="399014" cy="15409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7149495" y="3213400"/>
                  <a:ext cx="150464" cy="150464"/>
                </a:xfrm>
                <a:prstGeom prst="ellipse">
                  <a:avLst/>
                </a:prstGeom>
                <a:solidFill>
                  <a:srgbClr val="4372C4"/>
                </a:solidFill>
                <a:ln w="38100">
                  <a:solidFill>
                    <a:srgbClr val="FFC0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299959" y="3288631"/>
                  <a:ext cx="248550" cy="1"/>
                </a:xfrm>
                <a:prstGeom prst="line">
                  <a:avLst/>
                </a:prstGeom>
                <a:noFill/>
                <a:ln w="38100">
                  <a:solidFill>
                    <a:srgbClr val="FFC0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7406523" y="3272911"/>
                  <a:ext cx="131758" cy="94580"/>
                  <a:chOff x="7496145" y="3339939"/>
                  <a:chExt cx="209108" cy="82743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7496145" y="3339939"/>
                    <a:ext cx="2271" cy="82743"/>
                  </a:xfrm>
                  <a:prstGeom prst="line">
                    <a:avLst/>
                  </a:prstGeom>
                  <a:noFill/>
                  <a:ln w="28575">
                    <a:solidFill>
                      <a:srgbClr val="FFC0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702982" y="3339939"/>
                    <a:ext cx="2271" cy="82743"/>
                  </a:xfrm>
                  <a:prstGeom prst="line">
                    <a:avLst/>
                  </a:prstGeom>
                  <a:noFill/>
                  <a:ln w="28575">
                    <a:solidFill>
                      <a:srgbClr val="FFC0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98428" y="3339939"/>
                    <a:ext cx="2271" cy="82743"/>
                  </a:xfrm>
                  <a:prstGeom prst="line">
                    <a:avLst/>
                  </a:prstGeom>
                  <a:noFill/>
                  <a:ln w="28575">
                    <a:solidFill>
                      <a:srgbClr val="FFC0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43" name="TextBox 42"/>
              <p:cNvSpPr txBox="1"/>
              <p:nvPr/>
            </p:nvSpPr>
            <p:spPr>
              <a:xfrm>
                <a:off x="7660833" y="4390598"/>
                <a:ext cx="111761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b="1" dirty="0" smtClean="0">
                    <a:solidFill>
                      <a:srgbClr val="4372C4"/>
                    </a:solidFill>
                  </a:rPr>
                  <a:t>Mary’s public </a:t>
                </a:r>
                <a:r>
                  <a:rPr lang="en-US" sz="1000" b="1" dirty="0" smtClean="0">
                    <a:solidFill>
                      <a:srgbClr val="4372C4"/>
                    </a:solidFill>
                  </a:rPr>
                  <a:t>key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606331" y="458578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rgbClr val="FFC001"/>
                  </a:solidFill>
                </a:rPr>
                <a:t>Mary’s private</a:t>
              </a:r>
              <a:r>
                <a:rPr lang="en-US" sz="1000" b="1" dirty="0" smtClean="0">
                  <a:solidFill>
                    <a:srgbClr val="FFC000"/>
                  </a:solidFill>
                </a:rPr>
                <a:t> </a:t>
              </a:r>
              <a:r>
                <a:rPr lang="en-US" sz="1000" b="1" dirty="0" smtClean="0">
                  <a:solidFill>
                    <a:srgbClr val="FFC000"/>
                  </a:solidFill>
                </a:rPr>
                <a:t>key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576264" y="1596372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527066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229" y="1896454"/>
            <a:ext cx="39377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4424434" y="1595026"/>
            <a:ext cx="399014" cy="154091"/>
            <a:chOff x="7149495" y="3213400"/>
            <a:chExt cx="399014" cy="154091"/>
          </a:xfrm>
        </p:grpSpPr>
        <p:sp>
          <p:nvSpPr>
            <p:cNvPr id="79" name="Oval 7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flipH="1" flipV="1">
            <a:off x="6123273" y="3385838"/>
            <a:ext cx="399014" cy="154091"/>
            <a:chOff x="7149495" y="3213400"/>
            <a:chExt cx="399014" cy="154091"/>
          </a:xfrm>
        </p:grpSpPr>
        <p:sp>
          <p:nvSpPr>
            <p:cNvPr id="99" name="Oval 9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 flipH="1" flipV="1">
            <a:off x="6152741" y="5362070"/>
            <a:ext cx="399014" cy="154091"/>
            <a:chOff x="7149495" y="3213400"/>
            <a:chExt cx="399014" cy="154091"/>
          </a:xfrm>
        </p:grpSpPr>
        <p:sp>
          <p:nvSpPr>
            <p:cNvPr id="106" name="Oval 10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2" name="TextBox 111"/>
          <p:cNvSpPr txBox="1"/>
          <p:nvPr/>
        </p:nvSpPr>
        <p:spPr>
          <a:xfrm>
            <a:off x="7467235" y="1601834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Decrypted 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>
            <a:off x="6192497" y="1896454"/>
            <a:ext cx="1274738" cy="5462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680678" y="1594892"/>
            <a:ext cx="399014" cy="154091"/>
            <a:chOff x="7149495" y="3213400"/>
            <a:chExt cx="399014" cy="154091"/>
          </a:xfrm>
        </p:grpSpPr>
        <p:sp>
          <p:nvSpPr>
            <p:cNvPr id="115" name="Oval 11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2748194" y="4342780"/>
            <a:ext cx="1868387" cy="470287"/>
            <a:chOff x="2655042" y="4390598"/>
            <a:chExt cx="1868387" cy="470287"/>
          </a:xfrm>
        </p:grpSpPr>
        <p:grpSp>
          <p:nvGrpSpPr>
            <p:cNvPr id="151" name="Group 150"/>
            <p:cNvGrpSpPr/>
            <p:nvPr/>
          </p:nvGrpSpPr>
          <p:grpSpPr>
            <a:xfrm>
              <a:off x="2655042" y="4436532"/>
              <a:ext cx="399014" cy="154091"/>
              <a:chOff x="7149495" y="3213400"/>
              <a:chExt cx="399014" cy="154091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A2A1A1"/>
              </a:solidFill>
              <a:ln w="38100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A85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A85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A85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59" name="Group 158"/>
            <p:cNvGrpSpPr/>
            <p:nvPr/>
          </p:nvGrpSpPr>
          <p:grpSpPr>
            <a:xfrm flipH="1" flipV="1">
              <a:off x="2655042" y="4662227"/>
              <a:ext cx="399014" cy="154091"/>
              <a:chOff x="7149495" y="3213400"/>
              <a:chExt cx="399014" cy="154091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62" name="Group 16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66" name="TextBox 165"/>
            <p:cNvSpPr txBox="1"/>
            <p:nvPr/>
          </p:nvSpPr>
          <p:spPr>
            <a:xfrm>
              <a:off x="3033919" y="4390598"/>
              <a:ext cx="14350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4372C4"/>
                  </a:solidFill>
                </a:rPr>
                <a:t>Originator’s public </a:t>
              </a:r>
              <a:r>
                <a:rPr lang="en-US" sz="1000" b="1" dirty="0" smtClean="0">
                  <a:solidFill>
                    <a:srgbClr val="4372C4"/>
                  </a:solidFill>
                </a:rPr>
                <a:t>key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033919" y="4614664"/>
              <a:ext cx="14895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4A8522"/>
                  </a:solidFill>
                </a:rPr>
                <a:t>Originator’s private </a:t>
              </a:r>
              <a:r>
                <a:rPr lang="en-US" sz="1000" b="1" dirty="0" smtClean="0">
                  <a:solidFill>
                    <a:srgbClr val="4A8522"/>
                  </a:solidFill>
                </a:rPr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</a:rPr>
              <a:t>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</a:t>
            </a:r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53070</TotalTime>
  <Words>993</Words>
  <Application>Microsoft Macintosh PowerPoint</Application>
  <PresentationFormat>Widescreen</PresentationFormat>
  <Paragraphs>578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  </vt:lpstr>
      <vt:lpstr>Diagram 3 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519</cp:revision>
  <cp:lastPrinted>2017-07-14T11:34:34Z</cp:lastPrinted>
  <dcterms:created xsi:type="dcterms:W3CDTF">2017-03-22T17:19:56Z</dcterms:created>
  <dcterms:modified xsi:type="dcterms:W3CDTF">2017-11-24T16:22:59Z</dcterms:modified>
</cp:coreProperties>
</file>