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1"/>
    <a:srgbClr val="4A8522"/>
    <a:srgbClr val="4372C4"/>
    <a:srgbClr val="A2A1A1"/>
    <a:srgbClr val="DBE4F3"/>
    <a:srgbClr val="D29500"/>
    <a:srgbClr val="DBE4F4"/>
    <a:srgbClr val="4C82B3"/>
    <a:srgbClr val="4C82B4"/>
    <a:srgbClr val="42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96587"/>
  </p:normalViewPr>
  <p:slideViewPr>
    <p:cSldViewPr snapToGrid="0" snapToObjects="1">
      <p:cViewPr>
        <p:scale>
          <a:sx n="96" d="100"/>
          <a:sy n="96" d="100"/>
        </p:scale>
        <p:origin x="1624" y="7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23/10/2017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23/10/2017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23/10/2017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23/10/2017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23/10/2017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23/10/2017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RepositoryStructure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and Channel </a:t>
            </a:r>
          </a:p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Identities and Principals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Permissions </a:t>
            </a:r>
            <a:r>
              <a:rPr lang="en-US" smtClean="0"/>
              <a:t>and Policy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68893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6191375" y="4673609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028254" y="3510799"/>
            <a:ext cx="1" cy="1600714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854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861598" y="4158961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</p:cNvCxnSpPr>
          <p:nvPr/>
        </p:nvCxnSpPr>
        <p:spPr>
          <a:xfrm>
            <a:off x="3380302" y="3518567"/>
            <a:ext cx="0" cy="10811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0" cy="10811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3609598" y="3510799"/>
            <a:ext cx="1" cy="1600714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50380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69422" y="3653125"/>
            <a:ext cx="371378" cy="176077"/>
            <a:chOff x="7369422" y="3653125"/>
            <a:chExt cx="371378" cy="176077"/>
          </a:xfrm>
        </p:grpSpPr>
        <p:sp>
          <p:nvSpPr>
            <p:cNvPr id="58" name="Oval 57"/>
            <p:cNvSpPr/>
            <p:nvPr/>
          </p:nvSpPr>
          <p:spPr>
            <a:xfrm>
              <a:off x="7369422" y="3653125"/>
              <a:ext cx="176077" cy="176077"/>
            </a:xfrm>
            <a:prstGeom prst="ellipse">
              <a:avLst/>
            </a:prstGeom>
            <a:solidFill>
              <a:srgbClr val="4372C4"/>
            </a:solidFill>
            <a:ln w="254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GB" sz="1000">
                <a:solidFill>
                  <a:srgbClr val="000000"/>
                </a:solidFill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7545499" y="3741163"/>
              <a:ext cx="195301" cy="1"/>
            </a:xfrm>
            <a:prstGeom prst="line">
              <a:avLst/>
            </a:prstGeom>
            <a:solidFill>
              <a:srgbClr val="4372C4"/>
            </a:solidFill>
            <a:ln w="25400" cap="flat" cmpd="sng" algn="ctr">
              <a:solidFill>
                <a:srgbClr val="0070C0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525815" y="5111513"/>
            <a:ext cx="2932732" cy="3949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Straight Connector 35"/>
          <p:cNvCxnSpPr/>
          <p:nvPr/>
        </p:nvCxnSpPr>
        <p:spPr>
          <a:xfrm flipV="1">
            <a:off x="943011" y="4590004"/>
            <a:ext cx="4206299" cy="1622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20426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76788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894636" y="1970469"/>
            <a:ext cx="4424909" cy="3146470"/>
            <a:chOff x="9544128" y="1867261"/>
            <a:chExt cx="4424909" cy="3146470"/>
          </a:xfrm>
        </p:grpSpPr>
        <p:sp>
          <p:nvSpPr>
            <p:cNvPr id="236" name="Rounded Rectangle 235"/>
            <p:cNvSpPr/>
            <p:nvPr/>
          </p:nvSpPr>
          <p:spPr>
            <a:xfrm>
              <a:off x="11781559" y="4459161"/>
              <a:ext cx="559591" cy="554570"/>
            </a:xfrm>
            <a:prstGeom prst="round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198" name="Folded Corner 197"/>
            <p:cNvSpPr/>
            <p:nvPr/>
          </p:nvSpPr>
          <p:spPr>
            <a:xfrm>
              <a:off x="10525939" y="1992715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Channel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199" name="Straight Connector 198"/>
            <p:cNvCxnSpPr>
              <a:stCxn id="198" idx="2"/>
            </p:cNvCxnSpPr>
            <p:nvPr/>
          </p:nvCxnSpPr>
          <p:spPr>
            <a:xfrm flipH="1">
              <a:off x="10941995" y="2841686"/>
              <a:ext cx="2878" cy="866816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205" idx="0"/>
            </p:cNvCxnSpPr>
            <p:nvPr/>
          </p:nvCxnSpPr>
          <p:spPr>
            <a:xfrm flipV="1">
              <a:off x="12062344" y="3708502"/>
              <a:ext cx="0" cy="645679"/>
            </a:xfrm>
            <a:prstGeom prst="line">
              <a:avLst/>
            </a:prstGeom>
            <a:solidFill>
              <a:srgbClr val="4372C4"/>
            </a:solidFill>
            <a:ln w="38100" cap="flat" cmpd="sng" algn="ctr">
              <a:solidFill>
                <a:srgbClr val="FF0000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07" name="Straight Connector 206"/>
            <p:cNvCxnSpPr/>
            <p:nvPr/>
          </p:nvCxnSpPr>
          <p:spPr>
            <a:xfrm flipH="1">
              <a:off x="10029129" y="3708502"/>
              <a:ext cx="3939908" cy="0"/>
            </a:xfrm>
            <a:prstGeom prst="line">
              <a:avLst/>
            </a:prstGeom>
            <a:solidFill>
              <a:srgbClr val="4372C4"/>
            </a:solidFill>
            <a:ln w="38100" cap="flat" cmpd="sng" algn="ctr">
              <a:solidFill>
                <a:srgbClr val="FF0000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04" name="TextBox 203"/>
            <p:cNvSpPr txBox="1"/>
            <p:nvPr/>
          </p:nvSpPr>
          <p:spPr>
            <a:xfrm>
              <a:off x="9544128" y="3444261"/>
              <a:ext cx="513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srgbClr val="FF0000"/>
                  </a:solidFill>
                </a:rPr>
                <a:t>Ch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1426769" y="1867261"/>
              <a:ext cx="420764" cy="1110662"/>
              <a:chOff x="2901909" y="2277139"/>
              <a:chExt cx="420764" cy="111066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901909" y="2277139"/>
                <a:ext cx="420764" cy="340787"/>
                <a:chOff x="2901909" y="2277139"/>
                <a:chExt cx="420764" cy="340787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2901909" y="2277139"/>
                  <a:ext cx="420764" cy="340787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4" name="Group 213"/>
                <p:cNvGrpSpPr/>
                <p:nvPr/>
              </p:nvGrpSpPr>
              <p:grpSpPr>
                <a:xfrm>
                  <a:off x="2953011" y="2326967"/>
                  <a:ext cx="150866" cy="241130"/>
                  <a:chOff x="5212465" y="3556092"/>
                  <a:chExt cx="189760" cy="303294"/>
                </a:xfrm>
              </p:grpSpPr>
              <p:sp>
                <p:nvSpPr>
                  <p:cNvPr id="219" name="Oval 218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Round Same Side Corner Rectangle 219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15" name="Group 214"/>
                <p:cNvGrpSpPr/>
                <p:nvPr/>
              </p:nvGrpSpPr>
              <p:grpSpPr>
                <a:xfrm>
                  <a:off x="3134178" y="2379296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16" name="Straight Connector 215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" name="Group 16"/>
              <p:cNvGrpSpPr/>
              <p:nvPr/>
            </p:nvGrpSpPr>
            <p:grpSpPr>
              <a:xfrm>
                <a:off x="2901909" y="2661005"/>
                <a:ext cx="420764" cy="340787"/>
                <a:chOff x="2903135" y="2661005"/>
                <a:chExt cx="420764" cy="340787"/>
              </a:xfrm>
            </p:grpSpPr>
            <p:sp>
              <p:nvSpPr>
                <p:cNvPr id="221" name="Rectangle 220"/>
                <p:cNvSpPr/>
                <p:nvPr/>
              </p:nvSpPr>
              <p:spPr>
                <a:xfrm>
                  <a:off x="2903135" y="2661005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>
                  <a:off x="2984529" y="2710841"/>
                  <a:ext cx="90263" cy="9026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ound Same Side Corner Rectangle 222"/>
                <p:cNvSpPr/>
                <p:nvPr/>
              </p:nvSpPr>
              <p:spPr>
                <a:xfrm>
                  <a:off x="2954228" y="2801105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3135404" y="27631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3135404" y="2801097"/>
                  <a:ext cx="123069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3135404" y="283903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2901909" y="3047014"/>
                <a:ext cx="420764" cy="340787"/>
                <a:chOff x="2906795" y="3047014"/>
                <a:chExt cx="420764" cy="340787"/>
              </a:xfrm>
            </p:grpSpPr>
            <p:sp>
              <p:nvSpPr>
                <p:cNvPr id="224" name="Oval 223"/>
                <p:cNvSpPr/>
                <p:nvPr/>
              </p:nvSpPr>
              <p:spPr>
                <a:xfrm>
                  <a:off x="2988189" y="3096850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ound Same Side Corner Rectangle 224"/>
                <p:cNvSpPr/>
                <p:nvPr/>
              </p:nvSpPr>
              <p:spPr>
                <a:xfrm>
                  <a:off x="2957888" y="3187114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3139064" y="3149171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3139064" y="318710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3139064" y="3225041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2" name="Rectangle 231"/>
                <p:cNvSpPr/>
                <p:nvPr/>
              </p:nvSpPr>
              <p:spPr>
                <a:xfrm>
                  <a:off x="2906795" y="3047014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05" name="Oval 204"/>
            <p:cNvSpPr/>
            <p:nvPr/>
          </p:nvSpPr>
          <p:spPr>
            <a:xfrm>
              <a:off x="11981343" y="4354181"/>
              <a:ext cx="162001" cy="162001"/>
            </a:xfrm>
            <a:prstGeom prst="ellipse">
              <a:avLst/>
            </a:prstGeom>
            <a:solidFill>
              <a:srgbClr val="FF0000"/>
            </a:solidFill>
            <a:ln w="25400" cmpd="sng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rgbClr val="000000"/>
                </a:solidFill>
              </a:endParaRPr>
            </a:p>
          </p:txBody>
        </p:sp>
        <p:sp>
          <p:nvSpPr>
            <p:cNvPr id="237" name="Document 236"/>
            <p:cNvSpPr/>
            <p:nvPr/>
          </p:nvSpPr>
          <p:spPr>
            <a:xfrm>
              <a:off x="12194192" y="4218308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36425</TotalTime>
  <Words>197</Words>
  <Application>Microsoft Macintosh PowerPoint</Application>
  <PresentationFormat>Widescreen</PresentationFormat>
  <Paragraphs>145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Diagrams for Documentation</vt:lpstr>
      <vt:lpstr>README</vt:lpstr>
      <vt:lpstr>RepositoryStructure</vt:lpstr>
      <vt:lpstr>Admin Guide</vt:lpstr>
      <vt:lpstr>Diagram1</vt:lpstr>
      <vt:lpstr>Diagram 2</vt:lpstr>
      <vt:lpstr>Diagram 3</vt:lpstr>
      <vt:lpstr>Diagram 4</vt:lpstr>
      <vt:lpstr>Diagram 5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417</cp:revision>
  <cp:lastPrinted>2017-07-14T11:34:34Z</cp:lastPrinted>
  <dcterms:created xsi:type="dcterms:W3CDTF">2017-03-22T17:19:56Z</dcterms:created>
  <dcterms:modified xsi:type="dcterms:W3CDTF">2017-10-24T12:16:34Z</dcterms:modified>
</cp:coreProperties>
</file>