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399" r:id="rId13"/>
    <p:sldId id="400" r:id="rId14"/>
    <p:sldId id="4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42E6"/>
    <a:srgbClr val="4A8522"/>
    <a:srgbClr val="3D4B5F"/>
    <a:srgbClr val="4372C4"/>
    <a:srgbClr val="A2A1A1"/>
    <a:srgbClr val="FFC001"/>
    <a:srgbClr val="DBE4F3"/>
    <a:srgbClr val="D29500"/>
    <a:srgbClr val="DBE4F4"/>
    <a:srgbClr val="4C82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78"/>
    <p:restoredTop sz="96587"/>
  </p:normalViewPr>
  <p:slideViewPr>
    <p:cSldViewPr snapToGrid="0" snapToObjects="1">
      <p:cViewPr>
        <p:scale>
          <a:sx n="100" d="100"/>
          <a:sy n="100" d="100"/>
        </p:scale>
        <p:origin x="2352" y="1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01/11/2017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01/11/2017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01/11/2017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01/11/2017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01/11/2017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01/11/2017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01/11/2017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01/11/2017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01/11/2017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01/11/2017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01/11/2017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01/11/2017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1"/>
          </p:cNvCxnSpPr>
          <p:nvPr/>
        </p:nvCxnSpPr>
        <p:spPr>
          <a:xfrm flipH="1">
            <a:off x="1937975" y="2255358"/>
            <a:ext cx="1219277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6133116" y="5116493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7" idx="3"/>
          </p:cNvCxnSpPr>
          <p:nvPr/>
        </p:nvCxnSpPr>
        <p:spPr>
          <a:xfrm flipV="1">
            <a:off x="7099849" y="5276433"/>
            <a:ext cx="348355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7985249" y="4363256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838200" y="1995111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985249" y="248643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838200" y="34908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1" idx="2"/>
          </p:cNvCxnSpPr>
          <p:nvPr/>
        </p:nvCxnSpPr>
        <p:spPr>
          <a:xfrm rot="5400000">
            <a:off x="1699949" y="1841085"/>
            <a:ext cx="147181" cy="1295606"/>
          </a:xfrm>
          <a:prstGeom prst="bentConnector3">
            <a:avLst>
              <a:gd name="adj1" fmla="val 255319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77" idx="2"/>
            <a:endCxn id="104" idx="2"/>
          </p:cNvCxnSpPr>
          <p:nvPr/>
        </p:nvCxnSpPr>
        <p:spPr>
          <a:xfrm rot="5400000">
            <a:off x="1587839" y="3413469"/>
            <a:ext cx="182621" cy="1106825"/>
          </a:xfrm>
          <a:prstGeom prst="bentConnector3">
            <a:avLst>
              <a:gd name="adj1" fmla="val 225177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102" idx="2"/>
          </p:cNvCxnSpPr>
          <p:nvPr/>
        </p:nvCxnSpPr>
        <p:spPr>
          <a:xfrm rot="16200000" flipH="1">
            <a:off x="7662407" y="2443424"/>
            <a:ext cx="125549" cy="1095208"/>
          </a:xfrm>
          <a:prstGeom prst="bentConnector3">
            <a:avLst>
              <a:gd name="adj1" fmla="val 28208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7" idx="0"/>
            <a:endCxn id="99" idx="1"/>
          </p:cNvCxnSpPr>
          <p:nvPr/>
        </p:nvCxnSpPr>
        <p:spPr>
          <a:xfrm rot="5400000" flipH="1" flipV="1">
            <a:off x="7066090" y="4197334"/>
            <a:ext cx="469553" cy="1368766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8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1" grpId="0" animBg="1"/>
      <p:bldP spid="102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1"/>
          </p:cNvCxnSpPr>
          <p:nvPr/>
        </p:nvCxnSpPr>
        <p:spPr>
          <a:xfrm flipH="1">
            <a:off x="1937975" y="2255358"/>
            <a:ext cx="1219277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206944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endCxn id="50" idx="1"/>
          </p:cNvCxnSpPr>
          <p:nvPr/>
        </p:nvCxnSpPr>
        <p:spPr>
          <a:xfrm>
            <a:off x="2282265" y="2228200"/>
            <a:ext cx="460663" cy="119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4541789" y="309562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</a:t>
            </a:r>
            <a:r>
              <a:rPr lang="en-US" sz="1200" b="1" dirty="0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3709661" y="2228200"/>
            <a:ext cx="832128" cy="119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693968" y="1890690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63238" y="4281243"/>
              <a:ext cx="5200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679202" y="3681125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63238" y="4281243"/>
              <a:ext cx="5200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2742928" y="3219368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ORG.MSP1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8" y="385988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ORG.MSP2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500404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ORG.MSP3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075199" y="309578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4541789" y="374384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</a:t>
            </a:r>
            <a:r>
              <a:rPr lang="en-US" sz="1200" b="1" dirty="0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075199" y="374401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5308494" y="374384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075199" y="439223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8" name="Elbow Connector 27"/>
          <p:cNvCxnSpPr>
            <a:endCxn id="67" idx="1"/>
          </p:cNvCxnSpPr>
          <p:nvPr/>
        </p:nvCxnSpPr>
        <p:spPr>
          <a:xfrm rot="5400000" flipH="1" flipV="1">
            <a:off x="2179463" y="3419461"/>
            <a:ext cx="603617" cy="523314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endCxn id="69" idx="1"/>
          </p:cNvCxnSpPr>
          <p:nvPr/>
        </p:nvCxnSpPr>
        <p:spPr>
          <a:xfrm>
            <a:off x="2231520" y="4369288"/>
            <a:ext cx="511407" cy="291057"/>
          </a:xfrm>
          <a:prstGeom prst="bentConnector3">
            <a:avLst>
              <a:gd name="adj1" fmla="val 1236"/>
            </a:avLst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68" idx="1"/>
          </p:cNvCxnSpPr>
          <p:nvPr/>
        </p:nvCxnSpPr>
        <p:spPr>
          <a:xfrm>
            <a:off x="2231520" y="4019826"/>
            <a:ext cx="511408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>
            <a:off x="3709661" y="3379309"/>
            <a:ext cx="832128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1" idx="1"/>
          </p:cNvCxnSpPr>
          <p:nvPr/>
        </p:nvCxnSpPr>
        <p:spPr>
          <a:xfrm>
            <a:off x="3709661" y="4019827"/>
            <a:ext cx="832128" cy="7706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>
            <a:off x="3709660" y="4660345"/>
            <a:ext cx="2365539" cy="15576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1" idx="3"/>
            <a:endCxn id="73" idx="1"/>
          </p:cNvCxnSpPr>
          <p:nvPr/>
        </p:nvCxnSpPr>
        <p:spPr>
          <a:xfrm>
            <a:off x="5116861" y="4027533"/>
            <a:ext cx="19163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5883566" y="4027533"/>
            <a:ext cx="191633" cy="164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116861" y="3379309"/>
            <a:ext cx="958338" cy="164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4541789" y="1944516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</a:t>
            </a:r>
            <a:r>
              <a:rPr lang="en-US" sz="1200" b="1" dirty="0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6071649" y="194379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5304944" y="194363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116861" y="2227314"/>
            <a:ext cx="188083" cy="886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5880016" y="2227314"/>
            <a:ext cx="191633" cy="164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026437" y="2042648"/>
            <a:ext cx="395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MSP : Single source of verifiable identity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7041931" y="3169917"/>
            <a:ext cx="326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MSP1 : Identity for national sales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7041931" y="3798260"/>
            <a:ext cx="3712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MSP2 : Identity </a:t>
            </a:r>
            <a:r>
              <a:rPr lang="en-US" dirty="0" smtClean="0"/>
              <a:t>for international sales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7041931" y="4426603"/>
            <a:ext cx="364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MSP3 : Identity for government sales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679202" y="2819998"/>
            <a:ext cx="9179298" cy="299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RepositoryStructure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46023</TotalTime>
  <Words>382</Words>
  <Application>Microsoft Macintosh PowerPoint</Application>
  <PresentationFormat>Widescreen</PresentationFormat>
  <Paragraphs>260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Diagrams for Documentation</vt:lpstr>
      <vt:lpstr>README</vt:lpstr>
      <vt:lpstr>RepositoryStructure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442</cp:revision>
  <cp:lastPrinted>2017-07-14T11:34:34Z</cp:lastPrinted>
  <dcterms:created xsi:type="dcterms:W3CDTF">2017-03-22T17:19:56Z</dcterms:created>
  <dcterms:modified xsi:type="dcterms:W3CDTF">2017-11-02T10:52:43Z</dcterms:modified>
</cp:coreProperties>
</file>