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3631"/>
  </p:normalViewPr>
  <p:slideViewPr>
    <p:cSldViewPr snapToGrid="0" snapToObjects="1">
      <p:cViewPr>
        <p:scale>
          <a:sx n="77" d="100"/>
          <a:sy n="77" d="100"/>
        </p:scale>
        <p:origin x="2616" y="1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8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smtClean="0"/>
              <a:t>8b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55939</TotalTime>
  <Words>1077</Words>
  <Application>Microsoft Macintosh PowerPoint</Application>
  <PresentationFormat>Widescreen</PresentationFormat>
  <Paragraphs>652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Apple Chancery</vt:lpstr>
      <vt:lpstr>Arial</vt:lpstr>
      <vt:lpstr>Calibri</vt:lpstr>
      <vt:lpstr>Calibri Light</vt:lpstr>
      <vt:lpstr>Courier New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  </vt:lpstr>
      <vt:lpstr>Diagram 8b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532</cp:revision>
  <cp:lastPrinted>2017-07-14T11:34:34Z</cp:lastPrinted>
  <dcterms:created xsi:type="dcterms:W3CDTF">2017-03-22T17:19:56Z</dcterms:created>
  <dcterms:modified xsi:type="dcterms:W3CDTF">2017-12-14T11:48:05Z</dcterms:modified>
</cp:coreProperties>
</file>