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7" r:id="rId35"/>
    <p:sldId id="4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A8522"/>
    <a:srgbClr val="FFC100"/>
    <a:srgbClr val="F71577"/>
    <a:srgbClr val="FFC001"/>
    <a:srgbClr val="4372C4"/>
    <a:srgbClr val="A2A1A1"/>
    <a:srgbClr val="FF4F4B"/>
    <a:srgbClr val="3D4B5F"/>
    <a:srgbClr val="2B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93581"/>
  </p:normalViewPr>
  <p:slideViewPr>
    <p:cSldViewPr snapToGrid="0" snapToObjects="1">
      <p:cViewPr>
        <p:scale>
          <a:sx n="146" d="100"/>
          <a:sy n="146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901882" y="1677293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343830" y="2365896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905438" y="167521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6343829" y="3004376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029118" y="2378608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029117" y="3017088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29771" y="1676253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05708" y="1676253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283892" y="1633172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236" y="3810268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681877" y="2944693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490211" y="2582181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249564" y="32338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896822" y="3207441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693761" y="2621632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497386" y="470770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497385" y="501942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3610512" y="4867647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5464118" y="5091876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79688" y="4482995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419274" y="5339301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059744" y="3621098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046823" y="2076503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3035439" y="485193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979361" y="3252521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75190" y="5707634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31406" y="485193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RCA2</a:t>
            </a: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6276677" y="2593258"/>
            <a:ext cx="1783329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6376621" y="2912052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6376620" y="4369192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9303" y="1485750"/>
            <a:ext cx="6833111" cy="466236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374924" y="1351471"/>
            <a:ext cx="724722" cy="694530"/>
            <a:chOff x="5666609" y="5935385"/>
            <a:chExt cx="742889" cy="71194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8153" y="6237186"/>
              <a:ext cx="715509" cy="410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056672" y="3860658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6864213" y="310736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6872771" y="3341813"/>
            <a:ext cx="717369" cy="410482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rot="10800000" flipV="1">
            <a:off x="6734403" y="1531413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70126" y="2912052"/>
            <a:ext cx="1182456" cy="1332354"/>
            <a:chOff x="4116419" y="3498146"/>
            <a:chExt cx="1182456" cy="1332354"/>
          </a:xfrm>
        </p:grpSpPr>
        <p:grpSp>
          <p:nvGrpSpPr>
            <p:cNvPr id="75" name="Group 74"/>
            <p:cNvGrpSpPr/>
            <p:nvPr/>
          </p:nvGrpSpPr>
          <p:grpSpPr>
            <a:xfrm>
              <a:off x="4116419" y="3498146"/>
              <a:ext cx="1182456" cy="950062"/>
              <a:chOff x="4782100" y="2802240"/>
              <a:chExt cx="1182456" cy="950062"/>
            </a:xfrm>
          </p:grpSpPr>
          <p:sp>
            <p:nvSpPr>
              <p:cNvPr id="78" name="Folded Corner 77"/>
              <p:cNvSpPr/>
              <p:nvPr/>
            </p:nvSpPr>
            <p:spPr>
              <a:xfrm>
                <a:off x="4782100" y="2802240"/>
                <a:ext cx="1065903" cy="95006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782100" y="2829994"/>
                <a:ext cx="118245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\ORG1.MSP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\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RootCAs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RCA1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\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IntCAs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1000" b="1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127671" y="4399613"/>
              <a:ext cx="8895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solidFill>
                    <a:srgbClr val="4372C4"/>
                  </a:solidFill>
                </a:rPr>
                <a:t>peer’s local</a:t>
              </a:r>
            </a:p>
            <a:p>
              <a:pPr algn="r"/>
              <a:r>
                <a:rPr lang="en-US" sz="1100" b="1" dirty="0" smtClean="0">
                  <a:solidFill>
                    <a:srgbClr val="4372C4"/>
                  </a:solidFill>
                </a:rPr>
                <a:t>filesystem</a:t>
              </a:r>
              <a:endParaRPr lang="en-US" sz="11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805782" y="2024912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813187" y="15023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flipV="1">
            <a:off x="6458839" y="1200666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939825" y="4529490"/>
            <a:ext cx="312349" cy="323772"/>
            <a:chOff x="5676338" y="2717038"/>
            <a:chExt cx="312349" cy="323772"/>
          </a:xfrm>
        </p:grpSpPr>
        <p:grpSp>
          <p:nvGrpSpPr>
            <p:cNvPr id="91" name="Group 9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2" name="7-Point Star 9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11" name="Folded Corner 110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13" name="Folded Corner 112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1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62061</TotalTime>
  <Words>1198</Words>
  <Application>Microsoft Macintosh PowerPoint</Application>
  <PresentationFormat>Widescreen</PresentationFormat>
  <Paragraphs>740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9</vt:lpstr>
      <vt:lpstr>Diagram 9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556</cp:revision>
  <cp:lastPrinted>2017-07-14T11:34:34Z</cp:lastPrinted>
  <dcterms:created xsi:type="dcterms:W3CDTF">2017-03-22T17:19:56Z</dcterms:created>
  <dcterms:modified xsi:type="dcterms:W3CDTF">2017-12-18T18:00:19Z</dcterms:modified>
</cp:coreProperties>
</file>