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FF4F4B"/>
    <a:srgbClr val="2B4D86"/>
    <a:srgbClr val="FFC001"/>
    <a:srgbClr val="4372C4"/>
    <a:srgbClr val="2E528F"/>
    <a:srgbClr val="F71577"/>
    <a:srgbClr val="9F42E6"/>
    <a:srgbClr val="3D4B5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/>
    <p:restoredTop sz="95820"/>
  </p:normalViewPr>
  <p:slideViewPr>
    <p:cSldViewPr snapToGrid="0" snapToObjects="1">
      <p:cViewPr>
        <p:scale>
          <a:sx n="155" d="100"/>
          <a:sy n="155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06" y="2138434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692112" y="317639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4600019" y="213444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504528" y="3496496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555283" y="1834900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2575013" y="2797587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575013" y="3218410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124477" y="2524338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197616" y="3234886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</a:t>
            </a:r>
            <a:r>
              <a:rPr lang="en-US" sz="1100" b="1" dirty="0" smtClean="0">
                <a:solidFill>
                  <a:schemeClr val="accent1"/>
                </a:solidFill>
              </a:rPr>
              <a:t>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5348318" y="3166105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>
              <a:solidFill>
                <a:srgbClr val="FF4F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4F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4F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4F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4F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5348318" y="3391800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5727195" y="312017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p</a:t>
            </a:r>
            <a:r>
              <a:rPr lang="en-US" sz="1000" b="1" dirty="0" smtClean="0">
                <a:solidFill>
                  <a:srgbClr val="FF0000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727195" y="3344237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06" y="2138434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692112" y="317639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4600019" y="213444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504528" y="3496496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555283" y="1834900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2575013" y="2797587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575013" y="3218410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124477" y="2524338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197616" y="3234886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</a:t>
            </a:r>
            <a:r>
              <a:rPr lang="en-US" sz="1100" b="1" dirty="0" smtClean="0">
                <a:solidFill>
                  <a:schemeClr val="accent1"/>
                </a:solidFill>
              </a:rPr>
              <a:t>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1" name="Trapezoid 10"/>
          <p:cNvSpPr/>
          <p:nvPr/>
        </p:nvSpPr>
        <p:spPr>
          <a:xfrm rot="16200000">
            <a:off x="4599086" y="2902681"/>
            <a:ext cx="2047663" cy="898668"/>
          </a:xfrm>
          <a:prstGeom prst="trapezoid">
            <a:avLst>
              <a:gd name="adj" fmla="val 100750"/>
            </a:avLst>
          </a:prstGeom>
          <a:solidFill>
            <a:schemeClr val="accent1">
              <a:lumMod val="20000"/>
              <a:lumOff val="80000"/>
              <a:alpha val="27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6072250" y="2328185"/>
            <a:ext cx="1437906" cy="204766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48451</TotalTime>
  <Words>560</Words>
  <Application>Microsoft Macintosh PowerPoint</Application>
  <PresentationFormat>Widescreen</PresentationFormat>
  <Paragraphs>363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7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480</cp:revision>
  <cp:lastPrinted>2017-07-14T11:34:34Z</cp:lastPrinted>
  <dcterms:created xsi:type="dcterms:W3CDTF">2017-03-22T17:19:56Z</dcterms:created>
  <dcterms:modified xsi:type="dcterms:W3CDTF">2017-11-21T11:17:00Z</dcterms:modified>
</cp:coreProperties>
</file>