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8" r:id="rId25"/>
    <p:sldId id="419" r:id="rId26"/>
    <p:sldId id="414" r:id="rId27"/>
    <p:sldId id="415" r:id="rId28"/>
    <p:sldId id="416" r:id="rId29"/>
    <p:sldId id="4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A2A1A1"/>
    <a:srgbClr val="FFC001"/>
    <a:srgbClr val="F71577"/>
    <a:srgbClr val="FF4F4B"/>
    <a:srgbClr val="4372C4"/>
    <a:srgbClr val="9F42E6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/>
    <p:restoredTop sz="95721"/>
  </p:normalViewPr>
  <p:slideViewPr>
    <p:cSldViewPr snapToGrid="0" snapToObjects="1">
      <p:cViewPr>
        <p:scale>
          <a:sx n="143" d="100"/>
          <a:sy n="143" d="100"/>
        </p:scale>
        <p:origin x="33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</a:t>
            </a:r>
            <a:r>
              <a:rPr lang="en-US" sz="1000" b="1" dirty="0" smtClean="0">
                <a:solidFill>
                  <a:srgbClr val="4A8522"/>
                </a:solidFill>
              </a:rPr>
              <a:t>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</a:t>
            </a:r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</a:rPr>
              <a:t>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</a:t>
            </a:r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smtClean="0"/>
              <a:t>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489378" y="2916919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2392208" y="3421227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387634" y="2543020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2954" y="2543019"/>
            <a:ext cx="2582367" cy="1545791"/>
            <a:chOff x="6482719" y="2800386"/>
            <a:chExt cx="2582367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482719" y="31742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7380975" y="3678594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80975" y="2800387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79231" y="2800386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8262710" y="291691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9160966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160966" y="2543019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059222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S2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80209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S3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78465" y="2543017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S4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5" name="Document 34"/>
          <p:cNvSpPr/>
          <p:nvPr/>
        </p:nvSpPr>
        <p:spPr>
          <a:xfrm>
            <a:off x="7674132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L2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590927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46503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489378" y="2916919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2392208" y="3421227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387634" y="2543020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2954" y="2543019"/>
            <a:ext cx="2582367" cy="1545791"/>
            <a:chOff x="6482719" y="2800386"/>
            <a:chExt cx="2582367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482719" y="31742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7380975" y="3678594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80975" y="2800387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79231" y="2800386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8262710" y="291691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9160966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160966" y="2543019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059222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S2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80209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S3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78465" y="2543017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S4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5" name="Document 34"/>
          <p:cNvSpPr/>
          <p:nvPr/>
        </p:nvSpPr>
        <p:spPr>
          <a:xfrm>
            <a:off x="7674132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L2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590927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46503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19129" y="2726972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5339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smtClean="0"/>
                        <a:t>    </a:t>
                      </a:r>
                      <a:r>
                        <a:rPr lang="en-US" sz="1400" b="1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70281" y="3526560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355517" y="398566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581237" y="3523534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8211" y="492254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08587" y="4999463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1644807" y="4634038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1566860" y="447203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4715442" y="4630056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634441" y="4468055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536161" y="2916570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180777" y="4009419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099776" y="384741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5??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53171</TotalTime>
  <Words>1030</Words>
  <Application>Microsoft Macintosh PowerPoint</Application>
  <PresentationFormat>Widescreen</PresentationFormat>
  <Paragraphs>610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1a</vt:lpstr>
      <vt:lpstr>Diagram 1b</vt:lpstr>
      <vt:lpstr>Diagram 2</vt:lpstr>
      <vt:lpstr>Diagram 3</vt:lpstr>
      <vt:lpstr>Diagram 4  </vt:lpstr>
      <vt:lpstr>Diagram 5?? 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523</cp:revision>
  <cp:lastPrinted>2017-07-14T11:34:34Z</cp:lastPrinted>
  <dcterms:created xsi:type="dcterms:W3CDTF">2017-03-22T17:19:56Z</dcterms:created>
  <dcterms:modified xsi:type="dcterms:W3CDTF">2017-11-24T18:03:53Z</dcterms:modified>
</cp:coreProperties>
</file>