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399" r:id="rId13"/>
    <p:sldId id="4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42E6"/>
    <a:srgbClr val="4A8522"/>
    <a:srgbClr val="3D4B5F"/>
    <a:srgbClr val="4372C4"/>
    <a:srgbClr val="A2A1A1"/>
    <a:srgbClr val="FFC001"/>
    <a:srgbClr val="DBE4F3"/>
    <a:srgbClr val="D29500"/>
    <a:srgbClr val="DBE4F4"/>
    <a:srgbClr val="4C8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79"/>
    <p:restoredTop sz="96587"/>
  </p:normalViewPr>
  <p:slideViewPr>
    <p:cSldViewPr snapToGrid="0" snapToObjects="1">
      <p:cViewPr>
        <p:scale>
          <a:sx n="154" d="100"/>
          <a:sy n="154" d="100"/>
        </p:scale>
        <p:origin x="1288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01/11/2017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01/11/2017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01/11/2017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01/11/2017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01/11/2017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01/11/2017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1"/>
          </p:cNvCxnSpPr>
          <p:nvPr/>
        </p:nvCxnSpPr>
        <p:spPr>
          <a:xfrm flipH="1">
            <a:off x="1937975" y="2255358"/>
            <a:ext cx="1219277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6133116" y="5116493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7" idx="3"/>
          </p:cNvCxnSpPr>
          <p:nvPr/>
        </p:nvCxnSpPr>
        <p:spPr>
          <a:xfrm flipV="1">
            <a:off x="7099849" y="5276433"/>
            <a:ext cx="348355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7985249" y="4363256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838200" y="1995111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985249" y="248643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838200" y="34908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1" idx="2"/>
          </p:cNvCxnSpPr>
          <p:nvPr/>
        </p:nvCxnSpPr>
        <p:spPr>
          <a:xfrm rot="5400000">
            <a:off x="1699949" y="1841085"/>
            <a:ext cx="147181" cy="1295606"/>
          </a:xfrm>
          <a:prstGeom prst="bentConnector3">
            <a:avLst>
              <a:gd name="adj1" fmla="val 255319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77" idx="2"/>
            <a:endCxn id="104" idx="2"/>
          </p:cNvCxnSpPr>
          <p:nvPr/>
        </p:nvCxnSpPr>
        <p:spPr>
          <a:xfrm rot="5400000">
            <a:off x="1587839" y="3413469"/>
            <a:ext cx="182621" cy="1106825"/>
          </a:xfrm>
          <a:prstGeom prst="bentConnector3">
            <a:avLst>
              <a:gd name="adj1" fmla="val 225177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102" idx="2"/>
          </p:cNvCxnSpPr>
          <p:nvPr/>
        </p:nvCxnSpPr>
        <p:spPr>
          <a:xfrm rot="16200000" flipH="1">
            <a:off x="7662407" y="2443424"/>
            <a:ext cx="125549" cy="1095208"/>
          </a:xfrm>
          <a:prstGeom prst="bentConnector3">
            <a:avLst>
              <a:gd name="adj1" fmla="val 28208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7" idx="0"/>
            <a:endCxn id="99" idx="1"/>
          </p:cNvCxnSpPr>
          <p:nvPr/>
        </p:nvCxnSpPr>
        <p:spPr>
          <a:xfrm rot="5400000" flipH="1" flipV="1">
            <a:off x="7066090" y="4197334"/>
            <a:ext cx="469553" cy="1368766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8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1" grpId="0" animBg="1"/>
      <p:bldP spid="102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1"/>
          </p:cNvCxnSpPr>
          <p:nvPr/>
        </p:nvCxnSpPr>
        <p:spPr>
          <a:xfrm flipH="1">
            <a:off x="1937975" y="2255358"/>
            <a:ext cx="1219277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MSP.ORG1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MSP.ORG2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MSP.ORG1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1956" y="3912701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271311" y="2834519"/>
            <a:ext cx="984447" cy="117191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162674" y="3926605"/>
            <a:ext cx="633354" cy="1740282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4037508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chemeClr val="bg1"/>
                </a:solidFill>
                <a:ea typeface=""/>
                <a:cs typeface=""/>
              </a:rPr>
              <a:t>MSP.ORG2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196385"/>
            <a:ext cx="5314864" cy="1064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MSP.ORG2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3" name="Straight Connector 42"/>
          <p:cNvCxnSpPr>
            <a:stCxn id="77" idx="2"/>
            <a:endCxn id="40" idx="0"/>
          </p:cNvCxnSpPr>
          <p:nvPr/>
        </p:nvCxnSpPr>
        <p:spPr>
          <a:xfrm>
            <a:off x="2232561" y="3875571"/>
            <a:ext cx="0" cy="161937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RepositoryStructure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45021</TotalTime>
  <Words>339</Words>
  <Application>Microsoft Macintosh PowerPoint</Application>
  <PresentationFormat>Widescreen</PresentationFormat>
  <Paragraphs>239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Diagrams for Documentation</vt:lpstr>
      <vt:lpstr>README</vt:lpstr>
      <vt:lpstr>RepositoryStructure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434</cp:revision>
  <cp:lastPrinted>2017-07-14T11:34:34Z</cp:lastPrinted>
  <dcterms:created xsi:type="dcterms:W3CDTF">2017-03-22T17:19:56Z</dcterms:created>
  <dcterms:modified xsi:type="dcterms:W3CDTF">2017-11-01T18:10:42Z</dcterms:modified>
</cp:coreProperties>
</file>