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20" r:id="rId25"/>
    <p:sldId id="418" r:id="rId26"/>
    <p:sldId id="419" r:id="rId27"/>
    <p:sldId id="421" r:id="rId28"/>
    <p:sldId id="422" r:id="rId29"/>
    <p:sldId id="414" r:id="rId30"/>
    <p:sldId id="415" r:id="rId31"/>
    <p:sldId id="416" r:id="rId32"/>
    <p:sldId id="417" r:id="rId33"/>
    <p:sldId id="425" r:id="rId34"/>
    <p:sldId id="424" r:id="rId35"/>
    <p:sldId id="426" r:id="rId36"/>
    <p:sldId id="42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77"/>
    <a:srgbClr val="4A8522"/>
    <a:srgbClr val="9F42E6"/>
    <a:srgbClr val="FFC001"/>
    <a:srgbClr val="4372C4"/>
    <a:srgbClr val="A2A1A1"/>
    <a:srgbClr val="FF4F4B"/>
    <a:srgbClr val="3D4B5F"/>
    <a:srgbClr val="2B4D86"/>
    <a:srgbClr val="2E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6"/>
    <p:restoredTop sz="93674"/>
  </p:normalViewPr>
  <p:slideViewPr>
    <p:cSldViewPr snapToGrid="0" snapToObjects="1">
      <p:cViewPr>
        <p:scale>
          <a:sx n="109" d="100"/>
          <a:sy n="109" d="100"/>
        </p:scale>
        <p:origin x="1456" y="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9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18/12/2017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9884" y="2261063"/>
            <a:ext cx="5052231" cy="2487180"/>
            <a:chOff x="61052" y="2638319"/>
            <a:chExt cx="3139979" cy="1545791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48333" y="320307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458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656439" y="5142417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16841" y="189853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796328" y="529559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89378" y="4454577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9541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48332" y="384155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34274" y="2513432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10211" y="2513432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3457" y="1817207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3457" y="4242213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22399" y="5343009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8395" y="2470351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61000" y="1838542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62739" y="4647447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786380" y="3781872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73779" y="3416447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4392778" y="325444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5083864" y="4089700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5004136" y="437305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5731630" y="3412465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5651950" y="32504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594714" y="341936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354067" y="407099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6001325" y="4044620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798264" y="3458811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8b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48333" y="3203075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4582" y="2794698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581883" y="4655089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76763" y="1888572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892095" y="529892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89378" y="445457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95412" y="2794698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48332" y="3841555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34274" y="2513432"/>
            <a:ext cx="1593862" cy="2703941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10211" y="2513432"/>
            <a:ext cx="1593862" cy="2703941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3457" y="1817207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3457" y="4242213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22399" y="5343009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0070C0"/>
                  </a:solidFill>
                </a:rPr>
                <a:t>Org4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8395" y="2470351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Org1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61000" y="1838542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62739" y="4647447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Org3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786380" y="3781872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73779" y="3416447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4392778" y="325444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5083864" y="4089700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5004136" y="437305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5731630" y="3412465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5651950" y="32504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594714" y="341936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354067" y="407099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6001325" y="4044620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798264" y="3458811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0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8c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48333" y="320307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458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656439" y="5142417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16841" y="189853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796328" y="529559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89378" y="4454577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9541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48332" y="384155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34274" y="2513432"/>
            <a:ext cx="1593862" cy="2703941"/>
          </a:xfrm>
          <a:prstGeom prst="ellipse">
            <a:avLst/>
          </a:prstGeom>
          <a:solidFill>
            <a:srgbClr val="FF0000">
              <a:alpha val="22000"/>
            </a:srgb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10211" y="2513432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3457" y="1817207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3457" y="4242213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22399" y="5343009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8395" y="2470351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61000" y="1838542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62739" y="4647447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786380" y="3781872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73779" y="3416447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4392778" y="325444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5083864" y="4089700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5004136" y="437305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5731630" y="3412465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5651950" y="32504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594714" y="341936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354067" y="407099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6001325" y="4044620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798264" y="3458811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9052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202" grpId="0" animBg="1"/>
      <p:bldP spid="213" grpId="0" animBg="1"/>
      <p:bldP spid="18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8d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24438"/>
              </p:ext>
            </p:extLst>
          </p:nvPr>
        </p:nvGraphicFramePr>
        <p:xfrm>
          <a:off x="8774235" y="2581540"/>
          <a:ext cx="2315141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847651" y="268554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847651" y="3400364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847651" y="4149052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14307" y="3215787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790787" y="2794698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871484" y="4870551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581883" y="4655089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76763" y="1888572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892095" y="529892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815448" y="439881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29739" y="2794698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14306" y="38542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2233" y="1740964"/>
            <a:ext cx="2269067" cy="174048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907686" y="4264092"/>
            <a:ext cx="2269067" cy="174048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206978" y="2513432"/>
            <a:ext cx="1593862" cy="270394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Rectangle 217"/>
          <p:cNvSpPr/>
          <p:nvPr/>
        </p:nvSpPr>
        <p:spPr>
          <a:xfrm>
            <a:off x="6323878" y="2513432"/>
            <a:ext cx="1593862" cy="270394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15763" y="2239606"/>
            <a:ext cx="742889" cy="677401"/>
            <a:chOff x="10666566" y="3979442"/>
            <a:chExt cx="742889" cy="67740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51949" y="4281243"/>
              <a:ext cx="597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Org1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785115" y="1289999"/>
            <a:ext cx="742889" cy="677401"/>
            <a:chOff x="10666566" y="3979442"/>
            <a:chExt cx="742889" cy="67740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88" name="Triangle 187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0751949" y="4281243"/>
              <a:ext cx="597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Org2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30788" y="5625192"/>
            <a:ext cx="742889" cy="677401"/>
            <a:chOff x="5666609" y="5935385"/>
            <a:chExt cx="742889" cy="67740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740703" y="6237186"/>
              <a:ext cx="597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Org4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7546295" y="4759234"/>
            <a:ext cx="742889" cy="677401"/>
            <a:chOff x="10666566" y="3979442"/>
            <a:chExt cx="742889" cy="67740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1" name="Triangle 21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0751949" y="4281243"/>
              <a:ext cx="597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</a:rPr>
                <a:t>Org3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09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61804</TotalTime>
  <Words>1194</Words>
  <Application>Microsoft Macintosh PowerPoint</Application>
  <PresentationFormat>Widescreen</PresentationFormat>
  <Paragraphs>760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</vt:lpstr>
      <vt:lpstr>Diagram 4</vt:lpstr>
      <vt:lpstr>Diagram 3 original</vt:lpstr>
      <vt:lpstr>Diagram 5</vt:lpstr>
      <vt:lpstr>Diagram 6</vt:lpstr>
      <vt:lpstr>Diagram 7  </vt:lpstr>
      <vt:lpstr>Diagram 7b</vt:lpstr>
      <vt:lpstr>Diagram 8</vt:lpstr>
      <vt:lpstr>Diagram 8b</vt:lpstr>
      <vt:lpstr>Diagram 8c</vt:lpstr>
      <vt:lpstr>Diagram 8d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550</cp:revision>
  <cp:lastPrinted>2017-07-14T11:34:34Z</cp:lastPrinted>
  <dcterms:created xsi:type="dcterms:W3CDTF">2017-03-22T17:19:56Z</dcterms:created>
  <dcterms:modified xsi:type="dcterms:W3CDTF">2017-12-18T13:43:48Z</dcterms:modified>
</cp:coreProperties>
</file>