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20" r:id="rId25"/>
    <p:sldId id="418" r:id="rId26"/>
    <p:sldId id="419" r:id="rId27"/>
    <p:sldId id="414" r:id="rId28"/>
    <p:sldId id="415" r:id="rId29"/>
    <p:sldId id="416" r:id="rId30"/>
    <p:sldId id="4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A2A1A1"/>
    <a:srgbClr val="FFC001"/>
    <a:srgbClr val="F71577"/>
    <a:srgbClr val="FF4F4B"/>
    <a:srgbClr val="4372C4"/>
    <a:srgbClr val="9F42E6"/>
    <a:srgbClr val="3D4B5F"/>
    <a:srgbClr val="2B4D86"/>
    <a:srgbClr val="2E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5739"/>
  </p:normalViewPr>
  <p:slideViewPr>
    <p:cSldViewPr snapToGrid="0" snapToObjects="1">
      <p:cViewPr>
        <p:scale>
          <a:sx n="122" d="100"/>
          <a:sy n="122" d="100"/>
        </p:scale>
        <p:origin x="95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3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6443144" y="298602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7425473" y="391231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375457" y="2154027"/>
            <a:ext cx="1257334" cy="1160546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68" idx="2"/>
            <a:endCxn id="67" idx="0"/>
          </p:cNvCxnSpPr>
          <p:nvPr/>
        </p:nvCxnSpPr>
        <p:spPr>
          <a:xfrm>
            <a:off x="8004124" y="3314573"/>
            <a:ext cx="0" cy="597744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14012" y="3244113"/>
            <a:ext cx="149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3. </a:t>
            </a:r>
            <a:r>
              <a:rPr lang="en-US" sz="1400" b="1" dirty="0" smtClean="0">
                <a:solidFill>
                  <a:srgbClr val="4372C4"/>
                </a:solidFill>
              </a:rPr>
              <a:t>smart contract queries or 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updates ledger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51592" y="2986027"/>
            <a:ext cx="1257334" cy="1160546"/>
          </a:xfrm>
          <a:prstGeom prst="roundRect">
            <a:avLst/>
          </a:prstGeom>
          <a:solidFill>
            <a:schemeClr val="bg1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26" name="Straight Arrow Connector 25"/>
          <p:cNvCxnSpPr>
            <a:stCxn id="56" idx="3"/>
            <a:endCxn id="66" idx="1"/>
          </p:cNvCxnSpPr>
          <p:nvPr/>
        </p:nvCxnSpPr>
        <p:spPr>
          <a:xfrm>
            <a:off x="4008926" y="3566300"/>
            <a:ext cx="2434218" cy="5673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6" idx="0"/>
            <a:endCxn id="68" idx="1"/>
          </p:cNvCxnSpPr>
          <p:nvPr/>
        </p:nvCxnSpPr>
        <p:spPr>
          <a:xfrm rot="5400000" flipH="1" flipV="1">
            <a:off x="7079063" y="2689633"/>
            <a:ext cx="251727" cy="341062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43506" y="3566299"/>
            <a:ext cx="150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1. application connects to peer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54778" y="2289263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2. </a:t>
            </a:r>
            <a:r>
              <a:rPr lang="en-US" sz="1400" b="1" dirty="0" smtClean="0">
                <a:solidFill>
                  <a:srgbClr val="4372C4"/>
                </a:solidFill>
              </a:rPr>
              <a:t>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47" name="Elbow Connector 46"/>
          <p:cNvCxnSpPr>
            <a:stCxn id="66" idx="2"/>
            <a:endCxn id="56" idx="2"/>
          </p:cNvCxnSpPr>
          <p:nvPr/>
        </p:nvCxnSpPr>
        <p:spPr>
          <a:xfrm rot="5400000" flipH="1">
            <a:off x="5201654" y="2325178"/>
            <a:ext cx="11345" cy="3654136"/>
          </a:xfrm>
          <a:prstGeom prst="bentConnector3">
            <a:avLst>
              <a:gd name="adj1" fmla="val -5902741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54697" y="4845731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47" y="4292454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smtClean="0"/>
              <a:t>Diagram 6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5??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53243</TotalTime>
  <Words>1048</Words>
  <Application>Microsoft Macintosh PowerPoint</Application>
  <PresentationFormat>Widescreen</PresentationFormat>
  <Paragraphs>624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Apple Chancery</vt:lpstr>
      <vt:lpstr>Calibri</vt:lpstr>
      <vt:lpstr>Calibri Light</vt:lpstr>
      <vt:lpstr>Courier New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</vt:lpstr>
      <vt:lpstr>Diagram 4</vt:lpstr>
      <vt:lpstr>Diagram 5</vt:lpstr>
      <vt:lpstr>Diagram 6  </vt:lpstr>
      <vt:lpstr>Diagram 5?? 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529</cp:revision>
  <cp:lastPrinted>2017-07-14T11:34:34Z</cp:lastPrinted>
  <dcterms:created xsi:type="dcterms:W3CDTF">2017-03-22T17:19:56Z</dcterms:created>
  <dcterms:modified xsi:type="dcterms:W3CDTF">2017-11-27T07:28:11Z</dcterms:modified>
</cp:coreProperties>
</file>