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4" r:id="rId16"/>
    <p:sldId id="4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F"/>
    <a:srgbClr val="4372C4"/>
    <a:srgbClr val="FF4F4B"/>
    <a:srgbClr val="F71577"/>
    <a:srgbClr val="9F42E6"/>
    <a:srgbClr val="4A8522"/>
    <a:srgbClr val="3D4B5F"/>
    <a:srgbClr val="A2A1A1"/>
    <a:srgbClr val="FFC001"/>
    <a:srgbClr val="DB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000"/>
    <p:restoredTop sz="96587"/>
  </p:normalViewPr>
  <p:slideViewPr>
    <p:cSldViewPr snapToGrid="0" snapToObjects="1">
      <p:cViewPr>
        <p:scale>
          <a:sx n="94" d="100"/>
          <a:sy n="94" d="100"/>
        </p:scale>
        <p:origin x="3032" y="1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57180" y="90237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4743453" y="1555070"/>
            <a:ext cx="9976" cy="4801278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729726" y="1570603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Straight Connector 54"/>
          <p:cNvCxnSpPr>
            <a:stCxn id="18" idx="1"/>
          </p:cNvCxnSpPr>
          <p:nvPr/>
        </p:nvCxnSpPr>
        <p:spPr>
          <a:xfrm flipH="1">
            <a:off x="4735645" y="1815182"/>
            <a:ext cx="994081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729726" y="2136660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5" name="Straight Connector 74"/>
          <p:cNvCxnSpPr>
            <a:stCxn id="74" idx="1"/>
          </p:cNvCxnSpPr>
          <p:nvPr/>
        </p:nvCxnSpPr>
        <p:spPr>
          <a:xfrm flipH="1">
            <a:off x="4735645" y="2381239"/>
            <a:ext cx="994081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735645" y="2947296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735645" y="3513353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735645" y="4079410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735645" y="4645467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735645" y="5211524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735645" y="5777581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5729726" y="6099059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89" name="Straight Connector 88"/>
          <p:cNvCxnSpPr>
            <a:stCxn id="88" idx="1"/>
          </p:cNvCxnSpPr>
          <p:nvPr/>
        </p:nvCxnSpPr>
        <p:spPr>
          <a:xfrm flipH="1">
            <a:off x="4735645" y="6343638"/>
            <a:ext cx="994081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704859" y="2686046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813031" y="3228305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69080" y="3907274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769384" y="4482189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01842" y="5144207"/>
            <a:ext cx="399014" cy="150464"/>
            <a:chOff x="5789478" y="5143909"/>
            <a:chExt cx="347809" cy="131155"/>
          </a:xfrm>
        </p:grpSpPr>
        <p:sp>
          <p:nvSpPr>
            <p:cNvPr id="157" name="Oval 156"/>
            <p:cNvSpPr/>
            <p:nvPr/>
          </p:nvSpPr>
          <p:spPr>
            <a:xfrm>
              <a:off x="5789478" y="5143909"/>
              <a:ext cx="131155" cy="13115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5920633" y="5209486"/>
              <a:ext cx="216654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6010359" y="5192620"/>
              <a:ext cx="114850" cy="82443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5739702" y="5550649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4" grpId="0" animBg="1"/>
      <p:bldP spid="88" grpId="0" animBg="1"/>
      <p:bldP spid="1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7199" y="1659433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6093472" y="2312126"/>
            <a:ext cx="0" cy="33491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03497" y="288938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444533" y="288938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2873828" y="2647036"/>
            <a:ext cx="6150430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49172" y="288938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56911" y="2892949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04767" y="2870893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01538" y="2963571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399758" y="2916046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Oval 156"/>
          <p:cNvSpPr/>
          <p:nvPr/>
        </p:nvSpPr>
        <p:spPr>
          <a:xfrm>
            <a:off x="7198133" y="3058732"/>
            <a:ext cx="150464" cy="1504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Connector 158"/>
          <p:cNvCxnSpPr>
            <a:stCxn id="157" idx="6"/>
          </p:cNvCxnSpPr>
          <p:nvPr/>
        </p:nvCxnSpPr>
        <p:spPr>
          <a:xfrm flipV="1">
            <a:off x="7348597" y="3133963"/>
            <a:ext cx="248550" cy="1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455161" y="3118243"/>
            <a:ext cx="131758" cy="94580"/>
            <a:chOff x="7496145" y="3339939"/>
            <a:chExt cx="209108" cy="82743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7496145" y="3339939"/>
              <a:ext cx="2271" cy="82743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7702982" y="3339939"/>
              <a:ext cx="2271" cy="82743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598428" y="3339939"/>
              <a:ext cx="2271" cy="82743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0" name="Rounded Rectangle 179"/>
          <p:cNvSpPr/>
          <p:nvPr/>
        </p:nvSpPr>
        <p:spPr>
          <a:xfrm>
            <a:off x="7918677" y="288938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4" grpId="0" animBg="1"/>
      <p:bldP spid="88" grpId="0" animBg="1"/>
      <p:bldP spid="1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47044</TotalTime>
  <Words>517</Words>
  <Application>Microsoft Macintosh PowerPoint</Application>
  <PresentationFormat>Widescreen</PresentationFormat>
  <Paragraphs>333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5b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470</cp:revision>
  <cp:lastPrinted>2017-07-14T11:34:34Z</cp:lastPrinted>
  <dcterms:created xsi:type="dcterms:W3CDTF">2017-03-22T17:19:56Z</dcterms:created>
  <dcterms:modified xsi:type="dcterms:W3CDTF">2017-11-06T16:11:38Z</dcterms:modified>
</cp:coreProperties>
</file>