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14" r:id="rId28"/>
    <p:sldId id="415" r:id="rId29"/>
    <p:sldId id="416" r:id="rId30"/>
    <p:sldId id="4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7"/>
    <p:restoredTop sz="95671"/>
  </p:normalViewPr>
  <p:slideViewPr>
    <p:cSldViewPr snapToGrid="0" snapToObjects="1">
      <p:cViewPr>
        <p:scale>
          <a:sx n="122" d="100"/>
          <a:sy n="122" d="100"/>
        </p:scale>
        <p:origin x="1256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6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5??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53243</TotalTime>
  <Words>1048</Words>
  <Application>Microsoft Macintosh PowerPoint</Application>
  <PresentationFormat>Widescreen</PresentationFormat>
  <Paragraphs>624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5</vt:lpstr>
      <vt:lpstr>Diagram 6  </vt:lpstr>
      <vt:lpstr>Diagram 5?? 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529</cp:revision>
  <cp:lastPrinted>2017-07-14T11:34:34Z</cp:lastPrinted>
  <dcterms:created xsi:type="dcterms:W3CDTF">2017-03-22T17:19:56Z</dcterms:created>
  <dcterms:modified xsi:type="dcterms:W3CDTF">2017-11-27T14:24:42Z</dcterms:modified>
</cp:coreProperties>
</file>