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4F4B"/>
    <a:srgbClr val="F71577"/>
    <a:srgbClr val="9F42E6"/>
    <a:srgbClr val="4A8522"/>
    <a:srgbClr val="3D4B5F"/>
    <a:srgbClr val="A2A1A1"/>
    <a:srgbClr val="FFC001"/>
    <a:srgbClr val="DBE4F3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587"/>
  </p:normalViewPr>
  <p:slideViewPr>
    <p:cSldViewPr snapToGrid="0" snapToObjects="1">
      <p:cViewPr>
        <p:scale>
          <a:sx n="143" d="100"/>
          <a:sy n="143" d="100"/>
        </p:scale>
        <p:origin x="8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en-US" sz="1200" dirty="0" smtClean="0"/>
              <a:t>embers </a:t>
            </a:r>
            <a:r>
              <a:rPr lang="en-US" sz="1200" dirty="0" smtClean="0"/>
              <a:t>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</a:t>
            </a:r>
            <a:r>
              <a:rPr lang="en-US" sz="1200" dirty="0" smtClean="0"/>
              <a:t>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</a:t>
            </a:r>
            <a:r>
              <a:rPr lang="en-US" sz="1200" dirty="0" smtClean="0"/>
              <a:t>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967380" y="233292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9303" y="1372245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72977" y="137224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170953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465811" y="3448514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384810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49565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8144423" y="3448514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8063422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09661" y="4113235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45993" y="232981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450747" y="2652810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8129360" y="2649700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27359" y="507205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27358" y="538376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310726" y="4421063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82100" y="2802239"/>
            <a:ext cx="1182456" cy="820951"/>
            <a:chOff x="5213906" y="2257415"/>
            <a:chExt cx="1182456" cy="855289"/>
          </a:xfrm>
        </p:grpSpPr>
        <p:sp>
          <p:nvSpPr>
            <p:cNvPr id="18" name="Folded Corner 17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426" y="3553905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50" idx="3"/>
            <a:endCxn id="18" idx="0"/>
          </p:cNvCxnSpPr>
          <p:nvPr/>
        </p:nvCxnSpPr>
        <p:spPr>
          <a:xfrm>
            <a:off x="4934113" y="2492870"/>
            <a:ext cx="380939" cy="30936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41069" y="2802239"/>
            <a:ext cx="1182456" cy="820951"/>
            <a:chOff x="5213906" y="2257415"/>
            <a:chExt cx="1182456" cy="855289"/>
          </a:xfrm>
        </p:grpSpPr>
        <p:sp>
          <p:nvSpPr>
            <p:cNvPr id="85" name="Folded Corner 84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79691" y="3555931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54" idx="1"/>
            <a:endCxn id="85" idx="0"/>
          </p:cNvCxnSpPr>
          <p:nvPr/>
        </p:nvCxnSpPr>
        <p:spPr>
          <a:xfrm rot="10800000" flipV="1">
            <a:off x="7274021" y="2489759"/>
            <a:ext cx="371972" cy="31247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33873" y="4036316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874582" y="499757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74582" y="5025333"/>
            <a:ext cx="1182456" cy="67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670969" y="4997578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670969" y="5025332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940485" y="5231991"/>
            <a:ext cx="886874" cy="176064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794091" y="5379275"/>
            <a:ext cx="876878" cy="16442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09661" y="4847338"/>
            <a:ext cx="5202130" cy="113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33926" y="5946830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3752487" y="3228039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8306424" y="322951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2488858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488858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0" name="Folded Corner 119"/>
          <p:cNvSpPr/>
          <p:nvPr/>
        </p:nvSpPr>
        <p:spPr>
          <a:xfrm>
            <a:off x="9063215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063215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05455" y="3117048"/>
            <a:ext cx="2445970" cy="10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46485" y="2860716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96" y="2860323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6485" y="4113235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579703" y="4113235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9" name="Folded Corner 128"/>
          <p:cNvSpPr/>
          <p:nvPr/>
        </p:nvSpPr>
        <p:spPr>
          <a:xfrm>
            <a:off x="1338528" y="322803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38528" y="3255793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86250" y="3117047"/>
            <a:ext cx="2411809" cy="103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olded Corner 132"/>
          <p:cNvSpPr/>
          <p:nvPr/>
        </p:nvSpPr>
        <p:spPr>
          <a:xfrm>
            <a:off x="10215604" y="3221001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15604" y="3248755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2428441" y="4153599"/>
            <a:ext cx="1281221" cy="1262507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911791" y="4153599"/>
            <a:ext cx="1280364" cy="1262506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76695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replicated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828573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replicated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9751" y="20458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658364" y="2054643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749247" y="5703644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ORG2.MSP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0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46831</TotalTime>
  <Words>607</Words>
  <Application>Microsoft Macintosh PowerPoint</Application>
  <PresentationFormat>Widescreen</PresentationFormat>
  <Paragraphs>364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4b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463</cp:revision>
  <cp:lastPrinted>2017-07-14T11:34:34Z</cp:lastPrinted>
  <dcterms:created xsi:type="dcterms:W3CDTF">2017-03-22T17:19:56Z</dcterms:created>
  <dcterms:modified xsi:type="dcterms:W3CDTF">2017-11-03T13:36:36Z</dcterms:modified>
</cp:coreProperties>
</file>