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22"/>
    <a:srgbClr val="3D4B5F"/>
    <a:srgbClr val="4372C4"/>
    <a:srgbClr val="A2A1A1"/>
    <a:srgbClr val="FFC001"/>
    <a:srgbClr val="DBE4F3"/>
    <a:srgbClr val="D29500"/>
    <a:srgbClr val="DBE4F4"/>
    <a:srgbClr val="4C82B3"/>
    <a:srgbClr val="4C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/>
    <p:restoredTop sz="96587"/>
  </p:normalViewPr>
  <p:slideViewPr>
    <p:cSldViewPr snapToGrid="0" snapToObjects="1">
      <p:cViewPr>
        <p:scale>
          <a:sx n="110" d="100"/>
          <a:sy n="110" d="100"/>
        </p:scale>
        <p:origin x="1160" y="1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27/10/2017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27/10/2017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27/10/2017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27/10/2017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27/10/2017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RepositoryStructure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bg1"/>
                </a:solidFill>
              </a:rPr>
              <a:t>L</a:t>
            </a:r>
            <a:r>
              <a:rPr lang="en-US" sz="2400" b="1" baseline="-25000">
                <a:solidFill>
                  <a:schemeClr val="bg1"/>
                </a:solidFill>
              </a:rPr>
              <a:t>b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Orderer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44908</TotalTime>
  <Words>276</Words>
  <Application>Microsoft Macintosh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Diagrams for Documentation</vt:lpstr>
      <vt:lpstr>README</vt:lpstr>
      <vt:lpstr>RepositoryStructure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427</cp:revision>
  <cp:lastPrinted>2017-07-14T11:34:34Z</cp:lastPrinted>
  <dcterms:created xsi:type="dcterms:W3CDTF">2017-03-22T17:19:56Z</dcterms:created>
  <dcterms:modified xsi:type="dcterms:W3CDTF">2017-10-30T10:09:22Z</dcterms:modified>
</cp:coreProperties>
</file>