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522"/>
    <a:srgbClr val="3D4B5F"/>
    <a:srgbClr val="4372C4"/>
    <a:srgbClr val="A2A1A1"/>
    <a:srgbClr val="FFC001"/>
    <a:srgbClr val="DBE4F3"/>
    <a:srgbClr val="D29500"/>
    <a:srgbClr val="DBE4F4"/>
    <a:srgbClr val="4C82B3"/>
    <a:srgbClr val="4C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/>
    <p:restoredTop sz="96587"/>
  </p:normalViewPr>
  <p:slideViewPr>
    <p:cSldViewPr snapToGrid="0" snapToObjects="1">
      <p:cViewPr>
        <p:scale>
          <a:sx n="110" d="100"/>
          <a:sy n="110" d="100"/>
        </p:scale>
        <p:origin x="1080" y="1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40641</TotalTime>
  <Words>261</Words>
  <Application>Microsoft Macintosh PowerPoint</Application>
  <PresentationFormat>Widescreen</PresentationFormat>
  <Paragraphs>185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  <vt:lpstr>Diagram 2</vt:lpstr>
      <vt:lpstr>Diagram 3</vt:lpstr>
      <vt:lpstr>Diagram 4</vt:lpstr>
      <vt:lpstr>Diagram 5</vt:lpstr>
      <vt:lpstr>Diagram 6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425</cp:revision>
  <cp:lastPrinted>2017-07-14T11:34:34Z</cp:lastPrinted>
  <dcterms:created xsi:type="dcterms:W3CDTF">2017-03-22T17:19:56Z</dcterms:created>
  <dcterms:modified xsi:type="dcterms:W3CDTF">2017-10-27T11:02:02Z</dcterms:modified>
</cp:coreProperties>
</file>