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20" r:id="rId25"/>
    <p:sldId id="418" r:id="rId26"/>
    <p:sldId id="419" r:id="rId27"/>
    <p:sldId id="414" r:id="rId28"/>
    <p:sldId id="415" r:id="rId29"/>
    <p:sldId id="416" r:id="rId30"/>
    <p:sldId id="4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A2A1A1"/>
    <a:srgbClr val="FFC001"/>
    <a:srgbClr val="F71577"/>
    <a:srgbClr val="FF4F4B"/>
    <a:srgbClr val="4372C4"/>
    <a:srgbClr val="9F42E6"/>
    <a:srgbClr val="3D4B5F"/>
    <a:srgbClr val="2B4D86"/>
    <a:srgbClr val="2E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8"/>
    <p:restoredTop sz="93663"/>
  </p:normalViewPr>
  <p:slideViewPr>
    <p:cSldViewPr snapToGrid="0" snapToObjects="1">
      <p:cViewPr>
        <p:scale>
          <a:sx n="77" d="100"/>
          <a:sy n="77" d="100"/>
        </p:scale>
        <p:origin x="144" y="1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19129" y="2726972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5339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smtClean="0"/>
                        <a:t>    </a:t>
                      </a:r>
                      <a:r>
                        <a:rPr lang="en-US" sz="1400" b="1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70281" y="3526560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355517" y="398566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581237" y="3523534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38211" y="492254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08587" y="4999463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1644807" y="4634038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1566860" y="447203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4715442" y="4630056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4634441" y="4468055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536161" y="2916570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180777" y="4009419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099776" y="384741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6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5??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54891</TotalTime>
  <Words>1048</Words>
  <Application>Microsoft Macintosh PowerPoint</Application>
  <PresentationFormat>Widescreen</PresentationFormat>
  <Paragraphs>624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5</vt:lpstr>
      <vt:lpstr>Diagram 6  </vt:lpstr>
      <vt:lpstr>Diagram 5?? 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531</cp:revision>
  <cp:lastPrinted>2017-07-14T11:34:34Z</cp:lastPrinted>
  <dcterms:created xsi:type="dcterms:W3CDTF">2017-03-22T17:19:56Z</dcterms:created>
  <dcterms:modified xsi:type="dcterms:W3CDTF">2017-11-28T17:52:29Z</dcterms:modified>
</cp:coreProperties>
</file>