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14" r:id="rId28"/>
    <p:sldId id="415" r:id="rId29"/>
    <p:sldId id="416" r:id="rId30"/>
    <p:sldId id="4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5739"/>
  </p:normalViewPr>
  <p:slideViewPr>
    <p:cSldViewPr snapToGrid="0" snapToObjects="1">
      <p:cViewPr>
        <p:scale>
          <a:sx n="122" d="100"/>
          <a:sy n="122" d="100"/>
        </p:scale>
        <p:origin x="95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489378" y="2916919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392208" y="3421227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387634" y="2543020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2954" y="2543019"/>
            <a:ext cx="2582367" cy="1545791"/>
            <a:chOff x="6482719" y="2800386"/>
            <a:chExt cx="2582367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482719" y="31742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7380975" y="3678594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80975" y="2800387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79231" y="2800386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262710" y="291691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9160966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160966" y="254301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59222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S2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80209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S3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78465" y="2543017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S4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5" name="Document 34"/>
          <p:cNvSpPr/>
          <p:nvPr/>
        </p:nvSpPr>
        <p:spPr>
          <a:xfrm>
            <a:off x="7674132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L2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590927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46503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489378" y="2916919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392208" y="3421227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387634" y="2543020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2954" y="2543019"/>
            <a:ext cx="2582367" cy="1545791"/>
            <a:chOff x="6482719" y="2800386"/>
            <a:chExt cx="2582367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482719" y="31742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7380975" y="3678594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80975" y="2800387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79231" y="2800386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262710" y="291691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9160966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160966" y="254301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59222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S2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80209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S3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78465" y="2543017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S4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5" name="Document 34"/>
          <p:cNvSpPr/>
          <p:nvPr/>
        </p:nvSpPr>
        <p:spPr>
          <a:xfrm>
            <a:off x="7674132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L2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590927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46503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5??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53207</TotalTime>
  <Words>1054</Words>
  <Application>Microsoft Macintosh PowerPoint</Application>
  <PresentationFormat>Widescreen</PresentationFormat>
  <Paragraphs>630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1a</vt:lpstr>
      <vt:lpstr>Diagram 1b</vt:lpstr>
      <vt:lpstr>Diagram 2</vt:lpstr>
      <vt:lpstr>Diagram 3</vt:lpstr>
      <vt:lpstr>Diagram 4  </vt:lpstr>
      <vt:lpstr>Diagram 5?? 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527</cp:revision>
  <cp:lastPrinted>2017-07-14T11:34:34Z</cp:lastPrinted>
  <dcterms:created xsi:type="dcterms:W3CDTF">2017-03-22T17:19:56Z</dcterms:created>
  <dcterms:modified xsi:type="dcterms:W3CDTF">2017-11-25T08:22:44Z</dcterms:modified>
</cp:coreProperties>
</file>