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20" r:id="rId25"/>
    <p:sldId id="418" r:id="rId26"/>
    <p:sldId id="419" r:id="rId27"/>
    <p:sldId id="421" r:id="rId28"/>
    <p:sldId id="422" r:id="rId29"/>
    <p:sldId id="414" r:id="rId30"/>
    <p:sldId id="415" r:id="rId31"/>
    <p:sldId id="416" r:id="rId32"/>
    <p:sldId id="417" r:id="rId33"/>
    <p:sldId id="425" r:id="rId34"/>
    <p:sldId id="42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B"/>
    <a:srgbClr val="F71577"/>
    <a:srgbClr val="4A8522"/>
    <a:srgbClr val="2E528F"/>
    <a:srgbClr val="9F42E6"/>
    <a:srgbClr val="4372C4"/>
    <a:srgbClr val="FFC100"/>
    <a:srgbClr val="FFC001"/>
    <a:srgbClr val="A2A1A1"/>
    <a:srgbClr val="3D4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7"/>
    <p:restoredTop sz="93555"/>
  </p:normalViewPr>
  <p:slideViewPr>
    <p:cSldViewPr snapToGrid="0" snapToObjects="1">
      <p:cViewPr>
        <p:scale>
          <a:sx n="97" d="100"/>
          <a:sy n="97" d="100"/>
        </p:scale>
        <p:origin x="1336" y="1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18/12/2017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18/12/2017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18/12/2017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18/12/2017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18/12/2017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18/12/2017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29196" y="3904423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737103" y="2862477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581760" y="2562933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50946" y="438341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850946" y="460911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7774676" y="4342780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0174" y="45379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5549" y="1674942"/>
            <a:ext cx="128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373057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096333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006" y="1681010"/>
            <a:ext cx="1383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115573" y="414680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25217" y="3674218"/>
            <a:ext cx="1517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22" y="2347750"/>
            <a:ext cx="1481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originator’s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1468" y="4457097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originator’s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415889" y="1890386"/>
            <a:ext cx="393117" cy="606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32453" y="2862477"/>
            <a:ext cx="616734" cy="985727"/>
            <a:chOff x="5701137" y="2384637"/>
            <a:chExt cx="1133935" cy="1812371"/>
          </a:xfrm>
          <a:solidFill>
            <a:srgbClr val="4A8522"/>
          </a:solidFill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92485" y="2411484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4" y="3222694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7" y="521827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7260179" y="1669255"/>
            <a:ext cx="1443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Verified &amp; Decrypted </a:t>
            </a:r>
            <a:r>
              <a:rPr lang="en-US" sz="1100" b="1" dirty="0" smtClean="0"/>
              <a:t>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 flipV="1">
            <a:off x="6192497" y="1884699"/>
            <a:ext cx="1067682" cy="1175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nip Single Corner Rectangle 120"/>
          <p:cNvSpPr/>
          <p:nvPr/>
        </p:nvSpPr>
        <p:spPr>
          <a:xfrm>
            <a:off x="7513180" y="215535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6565" y="3028590"/>
            <a:ext cx="1133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47135" y="3909719"/>
            <a:ext cx="420764" cy="340787"/>
            <a:chOff x="6371276" y="4944354"/>
            <a:chExt cx="420764" cy="340787"/>
          </a:xfrm>
        </p:grpSpPr>
        <p:sp>
          <p:nvSpPr>
            <p:cNvPr id="140" name="Rectangle 139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 Same Side Corner Rectangle 146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</a:t>
                </a:r>
                <a:endParaRPr lang="en-US" sz="4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2748194" y="4388714"/>
            <a:ext cx="399014" cy="154091"/>
            <a:chOff x="7149495" y="3213400"/>
            <a:chExt cx="399014" cy="154091"/>
          </a:xfrm>
        </p:grpSpPr>
        <p:sp>
          <p:nvSpPr>
            <p:cNvPr id="152" name="Oval 15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 flipH="1" flipV="1">
            <a:off x="2748194" y="4614409"/>
            <a:ext cx="399014" cy="154091"/>
            <a:chOff x="7149495" y="3213400"/>
            <a:chExt cx="399014" cy="154091"/>
          </a:xfrm>
        </p:grpSpPr>
        <p:sp>
          <p:nvSpPr>
            <p:cNvPr id="160" name="Oval 15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A8522"/>
            </a:solidFill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3127071" y="4342780"/>
            <a:ext cx="1435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Originator’s public key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27071" y="4566846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A8522"/>
                </a:solidFill>
              </a:rPr>
              <a:t>Originator’s private key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428692" y="1420584"/>
            <a:ext cx="409958" cy="389387"/>
            <a:chOff x="4461030" y="1421403"/>
            <a:chExt cx="409958" cy="389387"/>
          </a:xfrm>
        </p:grpSpPr>
        <p:grpSp>
          <p:nvGrpSpPr>
            <p:cNvPr id="78" name="Group 77"/>
            <p:cNvGrpSpPr/>
            <p:nvPr/>
          </p:nvGrpSpPr>
          <p:grpSpPr>
            <a:xfrm>
              <a:off x="4471974" y="1421403"/>
              <a:ext cx="399014" cy="154091"/>
              <a:chOff x="7149495" y="3213400"/>
              <a:chExt cx="399014" cy="1540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C001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 flipH="1" flipV="1">
              <a:off x="4461030" y="1656699"/>
              <a:ext cx="399014" cy="154091"/>
              <a:chOff x="7149495" y="3213400"/>
              <a:chExt cx="399014" cy="154091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6" name="Group 175"/>
          <p:cNvGrpSpPr/>
          <p:nvPr/>
        </p:nvGrpSpPr>
        <p:grpSpPr>
          <a:xfrm flipH="1" flipV="1">
            <a:off x="6584674" y="1652347"/>
            <a:ext cx="399014" cy="154091"/>
            <a:chOff x="7149495" y="3213400"/>
            <a:chExt cx="399014" cy="154091"/>
          </a:xfrm>
        </p:grpSpPr>
        <p:sp>
          <p:nvSpPr>
            <p:cNvPr id="177" name="Oval 17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6154301" y="3360595"/>
            <a:ext cx="399014" cy="154091"/>
            <a:chOff x="7149495" y="3213400"/>
            <a:chExt cx="399014" cy="154091"/>
          </a:xfrm>
        </p:grpSpPr>
        <p:sp>
          <p:nvSpPr>
            <p:cNvPr id="191" name="Oval 19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6154362" y="5327209"/>
            <a:ext cx="399014" cy="154091"/>
            <a:chOff x="7149495" y="3213400"/>
            <a:chExt cx="399014" cy="154091"/>
          </a:xfrm>
        </p:grpSpPr>
        <p:sp>
          <p:nvSpPr>
            <p:cNvPr id="198" name="Oval 19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3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432273" y="3132368"/>
            <a:ext cx="1993984" cy="1976093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5946951" y="4678062"/>
            <a:ext cx="1339514" cy="1060883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L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46951" y="2501884"/>
            <a:ext cx="1325142" cy="1223135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4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9884" y="2261063"/>
            <a:ext cx="5052231" cy="2487180"/>
            <a:chOff x="61052" y="2638319"/>
            <a:chExt cx="3139979" cy="1545791"/>
          </a:xfrm>
        </p:grpSpPr>
        <p:sp>
          <p:nvSpPr>
            <p:cNvPr id="24" name="Rounded Rectangle 23"/>
            <p:cNvSpPr/>
            <p:nvPr/>
          </p:nvSpPr>
          <p:spPr>
            <a:xfrm>
              <a:off x="618664" y="3012219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5" name="Document 24"/>
            <p:cNvSpPr/>
            <p:nvPr/>
          </p:nvSpPr>
          <p:spPr>
            <a:xfrm>
              <a:off x="1516920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L2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16920" y="2638320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415176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1" name="Document 50"/>
            <p:cNvSpPr/>
            <p:nvPr/>
          </p:nvSpPr>
          <p:spPr>
            <a:xfrm>
              <a:off x="61052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93323" y="2310940"/>
            <a:ext cx="6400799" cy="2487180"/>
            <a:chOff x="3601265" y="2627101"/>
            <a:chExt cx="3954074" cy="1545791"/>
          </a:xfrm>
        </p:grpSpPr>
        <p:sp>
          <p:nvSpPr>
            <p:cNvPr id="29" name="Rounded Rectangle 28"/>
            <p:cNvSpPr/>
            <p:nvPr/>
          </p:nvSpPr>
          <p:spPr>
            <a:xfrm>
              <a:off x="4972972" y="3001001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71228" y="2627101"/>
              <a:ext cx="1684111" cy="1507348"/>
              <a:chOff x="5871228" y="2627101"/>
              <a:chExt cx="1684111" cy="1507348"/>
            </a:xfrm>
          </p:grpSpPr>
          <p:sp>
            <p:nvSpPr>
              <p:cNvPr id="30" name="Document 29"/>
              <p:cNvSpPr/>
              <p:nvPr/>
            </p:nvSpPr>
            <p:spPr>
              <a:xfrm>
                <a:off x="5871228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871228" y="2627102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S3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769484" y="2627101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3601265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99521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5" name="Document 34"/>
            <p:cNvSpPr/>
            <p:nvPr/>
          </p:nvSpPr>
          <p:spPr>
            <a:xfrm>
              <a:off x="4488341" y="3505309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5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912" y="2513583"/>
            <a:ext cx="11742175" cy="1824509"/>
            <a:chOff x="112200" y="2534603"/>
            <a:chExt cx="11742175" cy="1824509"/>
          </a:xfrm>
        </p:grpSpPr>
        <p:grpSp>
          <p:nvGrpSpPr>
            <p:cNvPr id="9" name="Group 8"/>
            <p:cNvGrpSpPr/>
            <p:nvPr/>
          </p:nvGrpSpPr>
          <p:grpSpPr>
            <a:xfrm>
              <a:off x="3600743" y="2638318"/>
              <a:ext cx="3954074" cy="1545791"/>
              <a:chOff x="3601265" y="2627101"/>
              <a:chExt cx="3954074" cy="154579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972972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71228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30" name="Document 29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S4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3601265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499521" y="2638318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Document 34"/>
              <p:cNvSpPr/>
              <p:nvPr/>
            </p:nvSpPr>
            <p:spPr>
              <a:xfrm>
                <a:off x="4488341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429661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29220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7900301" y="2638318"/>
              <a:ext cx="3954074" cy="1545791"/>
              <a:chOff x="8026947" y="2627101"/>
              <a:chExt cx="3954074" cy="154579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9398654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0296910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44" name="Document 43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026947" y="2638318"/>
                <a:ext cx="1684111" cy="1507349"/>
                <a:chOff x="3790471" y="2627100"/>
                <a:chExt cx="1684111" cy="150734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3790471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688727" y="2627100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S2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0" name="Document 49"/>
                <p:cNvSpPr/>
                <p:nvPr/>
              </p:nvSpPr>
              <p:spPr>
                <a:xfrm>
                  <a:off x="4680204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L1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112200" y="2641580"/>
              <a:ext cx="3139979" cy="1545791"/>
              <a:chOff x="61052" y="2638319"/>
              <a:chExt cx="3139979" cy="15457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18664" y="3012219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25" name="Document 24"/>
              <p:cNvSpPr/>
              <p:nvPr/>
            </p:nvSpPr>
            <p:spPr>
              <a:xfrm>
                <a:off x="1516920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16920" y="2638320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15176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Document 50"/>
              <p:cNvSpPr/>
              <p:nvPr/>
            </p:nvSpPr>
            <p:spPr>
              <a:xfrm>
                <a:off x="61052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0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19461" y="2130764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58879" y="4640725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80937"/>
              </p:ext>
            </p:extLst>
          </p:nvPr>
        </p:nvGraphicFramePr>
        <p:xfrm>
          <a:off x="8132573" y="1548313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209182" y="4562365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205989" y="165232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230098" y="382846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205989" y="3116287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8185038" y="2509063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70613" y="2930352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055849" y="3389461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235370" y="5237631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8543" y="4326336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708919" y="4403255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2345139" y="4037830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2267192" y="387582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5415774" y="4033848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5334773" y="387184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36493" y="2320362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881109" y="3413211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800108" y="325121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443144" y="2986027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7425473" y="3912317"/>
            <a:ext cx="1157302" cy="916572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375457" y="2154027"/>
            <a:ext cx="1257334" cy="1160546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>
            <a:stCxn id="68" idx="2"/>
            <a:endCxn id="67" idx="0"/>
          </p:cNvCxnSpPr>
          <p:nvPr/>
        </p:nvCxnSpPr>
        <p:spPr>
          <a:xfrm>
            <a:off x="8004124" y="3314573"/>
            <a:ext cx="0" cy="59774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14012" y="3244113"/>
            <a:ext cx="1497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3. </a:t>
            </a:r>
            <a:r>
              <a:rPr lang="en-US" sz="1400" b="1" dirty="0" smtClean="0">
                <a:solidFill>
                  <a:srgbClr val="4372C4"/>
                </a:solidFill>
              </a:rPr>
              <a:t>smart contract queries or </a:t>
            </a:r>
          </a:p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updates ledger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751592" y="2986027"/>
            <a:ext cx="1257334" cy="116054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stCxn id="56" idx="3"/>
            <a:endCxn id="66" idx="1"/>
          </p:cNvCxnSpPr>
          <p:nvPr/>
        </p:nvCxnSpPr>
        <p:spPr>
          <a:xfrm>
            <a:off x="4008926" y="3566300"/>
            <a:ext cx="2434218" cy="5673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6" idx="0"/>
            <a:endCxn id="68" idx="1"/>
          </p:cNvCxnSpPr>
          <p:nvPr/>
        </p:nvCxnSpPr>
        <p:spPr>
          <a:xfrm rot="5400000" flipH="1" flipV="1">
            <a:off x="7079063" y="2689633"/>
            <a:ext cx="251727" cy="341062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43506" y="3566299"/>
            <a:ext cx="150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1. application connects to peer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54778" y="2289263"/>
            <a:ext cx="152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2. </a:t>
            </a:r>
            <a:r>
              <a:rPr lang="en-US" sz="1400" b="1" dirty="0" smtClean="0">
                <a:solidFill>
                  <a:srgbClr val="4372C4"/>
                </a:solidFill>
              </a:rPr>
              <a:t>peer invokes smart contract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47" name="Elbow Connector 46"/>
          <p:cNvCxnSpPr>
            <a:stCxn id="66" idx="2"/>
            <a:endCxn id="56" idx="2"/>
          </p:cNvCxnSpPr>
          <p:nvPr/>
        </p:nvCxnSpPr>
        <p:spPr>
          <a:xfrm rot="5400000" flipH="1">
            <a:off x="5201654" y="2325178"/>
            <a:ext cx="11345" cy="3654136"/>
          </a:xfrm>
          <a:prstGeom prst="bentConnector3">
            <a:avLst>
              <a:gd name="adj1" fmla="val -5902741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54697" y="4845731"/>
            <a:ext cx="248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4. </a:t>
            </a:r>
            <a:r>
              <a:rPr lang="en-US" sz="1400" b="1" dirty="0" smtClean="0">
                <a:solidFill>
                  <a:srgbClr val="4372C4"/>
                </a:solidFill>
              </a:rPr>
              <a:t>peer notifies application when ledger update complete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pic>
        <p:nvPicPr>
          <p:cNvPr id="5122" name="Picture 2" descr="https://d30y9cdsu7xlg0.cloudfront.net/png/1152578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4292454"/>
            <a:ext cx="553276" cy="5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7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448953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35054" y="2981881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39303" y="148966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77329" y="3340304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1190" y="19486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674285" y="1496650"/>
            <a:ext cx="451995" cy="916395"/>
            <a:chOff x="4016380" y="2991776"/>
            <a:chExt cx="451995" cy="916395"/>
          </a:xfrm>
        </p:grpSpPr>
        <p:cxnSp>
          <p:nvCxnSpPr>
            <p:cNvPr id="46" name="Straight Arrow Connector 45"/>
            <p:cNvCxnSpPr>
              <a:stCxn id="48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4284" y="4523381"/>
            <a:ext cx="451995" cy="916395"/>
            <a:chOff x="4016380" y="2991776"/>
            <a:chExt cx="451995" cy="916395"/>
          </a:xfrm>
        </p:grpSpPr>
        <p:cxnSp>
          <p:nvCxnSpPr>
            <p:cNvPr id="51" name="Straight Arrow Connector 50"/>
            <p:cNvCxnSpPr>
              <a:stCxn id="52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632" y="2406017"/>
            <a:ext cx="1157302" cy="1067204"/>
            <a:chOff x="10196498" y="2415958"/>
            <a:chExt cx="1157302" cy="1067204"/>
          </a:xfrm>
        </p:grpSpPr>
        <p:sp>
          <p:nvSpPr>
            <p:cNvPr id="53" name="Document 52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21632" y="5439776"/>
            <a:ext cx="1157302" cy="1067204"/>
            <a:chOff x="10196498" y="2415958"/>
            <a:chExt cx="1157302" cy="1067204"/>
          </a:xfrm>
        </p:grpSpPr>
        <p:sp>
          <p:nvSpPr>
            <p:cNvPr id="58" name="Document 57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2" name="Elbow Connector 11"/>
          <p:cNvCxnSpPr>
            <a:stCxn id="29" idx="0"/>
            <a:endCxn id="22" idx="1"/>
          </p:cNvCxnSpPr>
          <p:nvPr/>
        </p:nvCxnSpPr>
        <p:spPr>
          <a:xfrm rot="5400000" flipH="1" flipV="1">
            <a:off x="7388970" y="2389971"/>
            <a:ext cx="1264690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4"/>
            <a:endCxn id="24" idx="1"/>
          </p:cNvCxnSpPr>
          <p:nvPr/>
        </p:nvCxnSpPr>
        <p:spPr>
          <a:xfrm rot="16200000" flipH="1">
            <a:off x="7367749" y="4127877"/>
            <a:ext cx="1307133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10073" y="333585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>
            <a:stCxn id="20" idx="3"/>
            <a:endCxn id="76" idx="2"/>
          </p:cNvCxnSpPr>
          <p:nvPr/>
        </p:nvCxnSpPr>
        <p:spPr>
          <a:xfrm>
            <a:off x="4900496" y="3540341"/>
            <a:ext cx="1209577" cy="215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0834" y="3021226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send proposal </a:t>
            </a:r>
            <a:r>
              <a:rPr lang="en-US" sz="1400" b="1" smtClean="0">
                <a:solidFill>
                  <a:srgbClr val="FF0000"/>
                </a:solidFill>
              </a:rPr>
              <a:t>for distribution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4707" y="2268277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4707" y="4314603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86294" y="17052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10149" y="1339036"/>
            <a:ext cx="5678100" cy="5017312"/>
            <a:chOff x="4800834" y="1489668"/>
            <a:chExt cx="5678100" cy="5017312"/>
          </a:xfrm>
        </p:grpSpPr>
        <p:sp>
          <p:nvSpPr>
            <p:cNvPr id="19" name="Rounded Rectangle 18"/>
            <p:cNvSpPr/>
            <p:nvPr/>
          </p:nvSpPr>
          <p:spPr>
            <a:xfrm>
              <a:off x="6435054" y="2981881"/>
              <a:ext cx="1162663" cy="1147089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39303" y="1489668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39303" y="45134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77329" y="3340304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674285" y="1496650"/>
              <a:ext cx="451995" cy="916395"/>
              <a:chOff x="4016380" y="2991776"/>
              <a:chExt cx="451995" cy="916395"/>
            </a:xfrm>
          </p:grpSpPr>
          <p:cxnSp>
            <p:nvCxnSpPr>
              <p:cNvPr id="46" name="Straight Arrow Connector 45"/>
              <p:cNvCxnSpPr>
                <a:stCxn id="48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74284" y="4523381"/>
              <a:ext cx="451995" cy="916395"/>
              <a:chOff x="4016380" y="2991776"/>
              <a:chExt cx="451995" cy="916395"/>
            </a:xfrm>
          </p:grpSpPr>
          <p:cxnSp>
            <p:nvCxnSpPr>
              <p:cNvPr id="51" name="Straight Arrow Connector 50"/>
              <p:cNvCxnSpPr>
                <a:stCxn id="52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21632" y="2406017"/>
              <a:ext cx="1157302" cy="1067204"/>
              <a:chOff x="10196498" y="2415958"/>
              <a:chExt cx="1157302" cy="1067204"/>
            </a:xfrm>
          </p:grpSpPr>
          <p:sp>
            <p:nvSpPr>
              <p:cNvPr id="53" name="Document 52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321632" y="5439776"/>
              <a:ext cx="1157302" cy="1067204"/>
              <a:chOff x="10196498" y="2415958"/>
              <a:chExt cx="1157302" cy="1067204"/>
            </a:xfrm>
          </p:grpSpPr>
          <p:sp>
            <p:nvSpPr>
              <p:cNvPr id="58" name="Document 57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9" idx="0"/>
              <a:endCxn id="22" idx="1"/>
            </p:cNvCxnSpPr>
            <p:nvPr/>
          </p:nvCxnSpPr>
          <p:spPr>
            <a:xfrm rot="5400000" flipH="1" flipV="1">
              <a:off x="7388970" y="2389971"/>
              <a:ext cx="1264690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4"/>
              <a:endCxn id="24" idx="1"/>
            </p:cNvCxnSpPr>
            <p:nvPr/>
          </p:nvCxnSpPr>
          <p:spPr>
            <a:xfrm rot="16200000" flipH="1">
              <a:off x="7367749" y="4127877"/>
              <a:ext cx="1307133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110073" y="3335859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800834" y="3561856"/>
              <a:ext cx="130923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800834" y="3021226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send proposal </a:t>
              </a:r>
              <a:r>
                <a:rPr lang="en-US" sz="1400" b="1" smtClean="0">
                  <a:solidFill>
                    <a:srgbClr val="FF0000"/>
                  </a:solidFill>
                </a:rPr>
                <a:t>for distribution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4707" y="2268277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4707" y="4314603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44598" y="1346018"/>
            <a:ext cx="0" cy="455833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3006385" y="2514472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21743"/>
              </p:ext>
            </p:extLst>
          </p:nvPr>
        </p:nvGraphicFramePr>
        <p:xfrm>
          <a:off x="8155232" y="1984467"/>
          <a:ext cx="2315141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228648" y="2088475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8228648" y="2803291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8228648" y="3551979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448333" y="3203075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6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824582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8252481" y="4273478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2310897" y="3404284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656439" y="5142417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190" name="Rounded Rectangle 189"/>
          <p:cNvSpPr/>
          <p:nvPr/>
        </p:nvSpPr>
        <p:spPr>
          <a:xfrm>
            <a:off x="4816841" y="1898539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C001"/>
                </a:solidFill>
              </a:rPr>
              <a:t>A</a:t>
            </a:r>
            <a:endParaRPr lang="en-US" sz="2000" b="1" dirty="0">
              <a:solidFill>
                <a:srgbClr val="FFC00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4796328" y="5295593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A8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A8522"/>
                </a:solidFill>
              </a:rPr>
              <a:t>A</a:t>
            </a:r>
            <a:endParaRPr lang="en-US" sz="2000" b="1" dirty="0">
              <a:solidFill>
                <a:srgbClr val="4A8522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789378" y="4454577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8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5451835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5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195412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6448332" y="3841555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7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3133621" y="3215787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3133620" y="3854267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7262016" y="3422255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9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9F42E6"/>
                </a:solidFill>
              </a:rPr>
              <a:t>A</a:t>
            </a:r>
            <a:endParaRPr lang="en-US" sz="2000" b="1" dirty="0">
              <a:solidFill>
                <a:srgbClr val="9F42E6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34274" y="2513432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10211" y="2513432"/>
            <a:ext cx="1593862" cy="2703941"/>
          </a:xfrm>
          <a:prstGeom prst="ellipse">
            <a:avLst/>
          </a:prstGeom>
          <a:noFill/>
          <a:ln w="28575">
            <a:solidFill>
              <a:srgbClr val="9F42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53457" y="1817207"/>
            <a:ext cx="2847251" cy="1749620"/>
          </a:xfrm>
          <a:prstGeom prst="ellipse">
            <a:avLst/>
          </a:prstGeom>
          <a:noFill/>
          <a:ln w="28575">
            <a:solidFill>
              <a:srgbClr val="FFC0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653457" y="4242213"/>
            <a:ext cx="2847251" cy="1749620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622399" y="5343009"/>
            <a:ext cx="470000" cy="443331"/>
            <a:chOff x="5661371" y="5935385"/>
            <a:chExt cx="780573" cy="736281"/>
          </a:xfrm>
        </p:grpSpPr>
        <p:sp>
          <p:nvSpPr>
            <p:cNvPr id="200" name="Triangle 199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4A852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61371" y="6237186"/>
              <a:ext cx="780573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Org4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88395" y="2470351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861000" y="1838542"/>
            <a:ext cx="470000" cy="443331"/>
            <a:chOff x="5661371" y="5935385"/>
            <a:chExt cx="780572" cy="736281"/>
          </a:xfrm>
        </p:grpSpPr>
        <p:sp>
          <p:nvSpPr>
            <p:cNvPr id="52" name="Triangle 51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rgbClr val="0070C0"/>
                  </a:solidFill>
                </a:rPr>
                <a:t>Org2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362739" y="4647447"/>
            <a:ext cx="470000" cy="443331"/>
            <a:chOff x="5650038" y="5935385"/>
            <a:chExt cx="780572" cy="736281"/>
          </a:xfrm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9F42E6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Org3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786380" y="3781872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73779" y="3416447"/>
            <a:ext cx="1429" cy="3654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Oval 61"/>
          <p:cNvSpPr/>
          <p:nvPr/>
        </p:nvSpPr>
        <p:spPr>
          <a:xfrm flipV="1">
            <a:off x="4392778" y="325444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3" name="Straight Connector 62"/>
          <p:cNvCxnSpPr>
            <a:stCxn id="59" idx="4"/>
            <a:endCxn id="64" idx="4"/>
          </p:cNvCxnSpPr>
          <p:nvPr/>
        </p:nvCxnSpPr>
        <p:spPr>
          <a:xfrm>
            <a:off x="5083864" y="4089700"/>
            <a:ext cx="1273" cy="2833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4" name="Oval 63"/>
          <p:cNvSpPr/>
          <p:nvPr/>
        </p:nvSpPr>
        <p:spPr>
          <a:xfrm flipV="1">
            <a:off x="5004136" y="437305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66" idx="0"/>
          </p:cNvCxnSpPr>
          <p:nvPr/>
        </p:nvCxnSpPr>
        <p:spPr>
          <a:xfrm flipH="1">
            <a:off x="5731630" y="3412465"/>
            <a:ext cx="1321" cy="3694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Oval 65"/>
          <p:cNvSpPr/>
          <p:nvPr/>
        </p:nvSpPr>
        <p:spPr>
          <a:xfrm flipV="1">
            <a:off x="5651950" y="32504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3594714" y="341936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6354067" y="407099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6001325" y="4044620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798264" y="3458811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217174" y="507374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90" grpId="0" animBg="1"/>
      <p:bldP spid="202" grpId="0" animBg="1"/>
      <p:bldP spid="2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234908" y="152668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08942"/>
              </p:ext>
            </p:extLst>
          </p:nvPr>
        </p:nvGraphicFramePr>
        <p:xfrm>
          <a:off x="7281148" y="2182430"/>
          <a:ext cx="3808169" cy="2888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142"/>
                <a:gridCol w="1105126"/>
                <a:gridCol w="787400"/>
                <a:gridCol w="120650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Peer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 Provider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Policy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360461" y="2329366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344133" y="3018639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344133" y="3767327"/>
            <a:ext cx="470643" cy="431746"/>
          </a:xfrm>
          <a:prstGeom prst="roundRect">
            <a:avLst/>
          </a:prstGeom>
          <a:solidFill>
            <a:srgbClr val="9F42E6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CA</a:t>
            </a:r>
            <a:endParaRPr lang="en-US" b="1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676856" y="221528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238464" y="1524606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207" name="Rounded Rectangle 206"/>
          <p:cNvSpPr/>
          <p:nvPr/>
        </p:nvSpPr>
        <p:spPr>
          <a:xfrm>
            <a:off x="5676855" y="285376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362144" y="222800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362143" y="286648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" name="Oval 2"/>
          <p:cNvSpPr/>
          <p:nvPr/>
        </p:nvSpPr>
        <p:spPr>
          <a:xfrm>
            <a:off x="1462797" y="1525646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38734" y="1525646"/>
            <a:ext cx="1593862" cy="2703941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616918" y="1482565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91262" y="3659661"/>
            <a:ext cx="470000" cy="443331"/>
            <a:chOff x="5650038" y="5935385"/>
            <a:chExt cx="780572" cy="736281"/>
          </a:xfrm>
          <a:solidFill>
            <a:srgbClr val="4A8522"/>
          </a:solidFill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Org2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014903" y="2794086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2823237" y="243157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5582590" y="30832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5229848" y="3056834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026787" y="2471025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9193384" y="316485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830412" y="4557100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830411" y="486881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99" name="Elbow Connector 98"/>
          <p:cNvCxnSpPr/>
          <p:nvPr/>
        </p:nvCxnSpPr>
        <p:spPr>
          <a:xfrm rot="10800000" flipV="1">
            <a:off x="2943538" y="4717040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flipV="1">
            <a:off x="4797144" y="4941269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014391" y="5188694"/>
            <a:ext cx="5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MSPs</a:t>
            </a:r>
            <a:endParaRPr lang="en-US" sz="1400" b="1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392770" y="3470491"/>
            <a:ext cx="312349" cy="323772"/>
            <a:chOff x="5676338" y="2717038"/>
            <a:chExt cx="312349" cy="323772"/>
          </a:xfrm>
        </p:grpSpPr>
        <p:grpSp>
          <p:nvGrpSpPr>
            <p:cNvPr id="113" name="Group 11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Rounded Rectangle 11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4" name="7-Point Star 11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379849" y="1925896"/>
            <a:ext cx="312349" cy="323772"/>
            <a:chOff x="5676338" y="2717038"/>
            <a:chExt cx="312349" cy="323772"/>
          </a:xfrm>
        </p:grpSpPr>
        <p:grpSp>
          <p:nvGrpSpPr>
            <p:cNvPr id="122" name="Group 12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ounded Rectangle 12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3" name="7-Point Star 12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ounded Rectangle 129"/>
          <p:cNvSpPr/>
          <p:nvPr/>
        </p:nvSpPr>
        <p:spPr>
          <a:xfrm>
            <a:off x="2368465" y="4701327"/>
            <a:ext cx="575072" cy="567368"/>
          </a:xfrm>
          <a:prstGeom prst="roundRect">
            <a:avLst/>
          </a:prstGeom>
          <a:solidFill>
            <a:srgbClr val="9F42E6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CA1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4" name="Straight Connector 133"/>
          <p:cNvCxnSpPr>
            <a:stCxn id="101" idx="0"/>
            <a:endCxn id="59" idx="4"/>
          </p:cNvCxnSpPr>
          <p:nvPr/>
        </p:nvCxnSpPr>
        <p:spPr>
          <a:xfrm flipH="1" flipV="1">
            <a:off x="4312387" y="3101914"/>
            <a:ext cx="1392" cy="1230474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608216" y="5557027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664432" y="4701327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CA2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906947" y="3475421"/>
            <a:ext cx="312349" cy="323772"/>
            <a:chOff x="5676338" y="2717038"/>
            <a:chExt cx="312349" cy="323772"/>
          </a:xfrm>
        </p:grpSpPr>
        <p:grpSp>
          <p:nvGrpSpPr>
            <p:cNvPr id="138" name="Group 13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Rounded Rectangle 141"/>
              <p:cNvSpPr/>
              <p:nvPr/>
            </p:nvSpPr>
            <p:spPr>
              <a:xfrm>
                <a:off x="9059604" y="4675659"/>
                <a:ext cx="166737" cy="165242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9" name="7-Point Star 13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904040" y="1907105"/>
            <a:ext cx="312349" cy="323772"/>
            <a:chOff x="5676338" y="2717038"/>
            <a:chExt cx="312349" cy="323772"/>
          </a:xfrm>
        </p:grpSpPr>
        <p:grpSp>
          <p:nvGrpSpPr>
            <p:cNvPr id="147" name="Group 14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48" name="7-Point Star 14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9193384" y="3819712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9193385" y="2329366"/>
            <a:ext cx="481189" cy="444147"/>
          </a:xfrm>
          <a:prstGeom prst="roundRect">
            <a:avLst/>
          </a:prstGeom>
          <a:solidFill>
            <a:srgbClr val="FF4F4B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712714" y="4332388"/>
            <a:ext cx="5202130" cy="12369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7394316" y="4559724"/>
            <a:ext cx="420460" cy="435837"/>
            <a:chOff x="5676338" y="2717038"/>
            <a:chExt cx="312349" cy="323772"/>
          </a:xfrm>
        </p:grpSpPr>
        <p:grpSp>
          <p:nvGrpSpPr>
            <p:cNvPr id="159" name="Group 15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Rounded Rectangle 16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0" name="7-Point Star 15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9175668" y="4534093"/>
            <a:ext cx="616609" cy="3121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353226" y="4386768"/>
            <a:ext cx="496027" cy="260665"/>
          </a:xfrm>
          <a:prstGeom prst="ellipse">
            <a:avLst/>
          </a:prstGeom>
          <a:noFill/>
          <a:ln w="19050">
            <a:solidFill>
              <a:srgbClr val="2E528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4372C4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472585" y="4468445"/>
            <a:ext cx="264708" cy="95313"/>
            <a:chOff x="6472585" y="4454537"/>
            <a:chExt cx="264708" cy="95313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6473152" y="4454537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6472585" y="4501560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6472585" y="4549850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516451" y="4570427"/>
            <a:ext cx="241369" cy="116247"/>
            <a:chOff x="9516451" y="4566950"/>
            <a:chExt cx="241369" cy="116247"/>
          </a:xfrm>
        </p:grpSpPr>
        <p:sp>
          <p:nvSpPr>
            <p:cNvPr id="182" name="Oval 181"/>
            <p:cNvSpPr/>
            <p:nvPr/>
          </p:nvSpPr>
          <p:spPr>
            <a:xfrm>
              <a:off x="9516451" y="4566950"/>
              <a:ext cx="241369" cy="116247"/>
            </a:xfrm>
            <a:prstGeom prst="ellipse">
              <a:avLst/>
            </a:prstGeom>
            <a:noFill/>
            <a:ln w="12700">
              <a:solidFill>
                <a:srgbClr val="2E528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577179" y="4600547"/>
              <a:ext cx="119912" cy="48264"/>
              <a:chOff x="9610191" y="4679482"/>
              <a:chExt cx="119912" cy="48264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>
                <a:off x="9610191" y="4679482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9610191" y="4703989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9610191" y="4727746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16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63386</TotalTime>
  <Words>1142</Words>
  <Application>Microsoft Macintosh PowerPoint</Application>
  <PresentationFormat>Widescreen</PresentationFormat>
  <Paragraphs>707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Apple Chancery</vt:lpstr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</vt:lpstr>
      <vt:lpstr>Diagram 2</vt:lpstr>
      <vt:lpstr>Diagram 3</vt:lpstr>
      <vt:lpstr>Diagram 4</vt:lpstr>
      <vt:lpstr>Diagram 3 original</vt:lpstr>
      <vt:lpstr>Diagram 5</vt:lpstr>
      <vt:lpstr>Diagram 6</vt:lpstr>
      <vt:lpstr>Diagram 7  </vt:lpstr>
      <vt:lpstr>Diagram 7b</vt:lpstr>
      <vt:lpstr>Diagram 8</vt:lpstr>
      <vt:lpstr>Diagram 9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565</cp:revision>
  <cp:lastPrinted>2017-07-14T11:34:34Z</cp:lastPrinted>
  <dcterms:created xsi:type="dcterms:W3CDTF">2017-03-22T17:19:56Z</dcterms:created>
  <dcterms:modified xsi:type="dcterms:W3CDTF">2017-12-19T16:05:13Z</dcterms:modified>
</cp:coreProperties>
</file>