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1577"/>
    <a:srgbClr val="FF4F4B"/>
    <a:srgbClr val="4372C4"/>
    <a:srgbClr val="9F42E6"/>
    <a:srgbClr val="4A8522"/>
    <a:srgbClr val="3D4B5F"/>
    <a:srgbClr val="FFC001"/>
    <a:srgbClr val="2B4D86"/>
    <a:srgbClr val="2E528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95671"/>
  </p:normalViewPr>
  <p:slideViewPr>
    <p:cSldViewPr snapToGrid="0" snapToObjects="1">
      <p:cViewPr>
        <p:scale>
          <a:sx n="119" d="100"/>
          <a:sy n="119" d="100"/>
        </p:scale>
        <p:origin x="144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43440" y="3972570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951347" y="2930624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796004" y="2631080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51347" y="4499383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951347" y="4725078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9330224" y="4453449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</a:t>
            </a:r>
            <a:r>
              <a:rPr lang="en-US" sz="1000" b="1" dirty="0" smtClean="0">
                <a:solidFill>
                  <a:srgbClr val="4372C4"/>
                </a:solidFill>
              </a:rPr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330224" y="467751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</a:t>
            </a:r>
            <a:r>
              <a:rPr lang="en-US" sz="1000" b="1" dirty="0" smtClean="0">
                <a:solidFill>
                  <a:srgbClr val="FFC000"/>
                </a:solidFill>
              </a:rPr>
              <a:t>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24625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50084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78283" y="3666737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486855" y="6004192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43636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23251" y="3082073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83283" y="2631080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220" y="3273998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53" y="560388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4899061" y="1655879"/>
            <a:ext cx="399014" cy="154091"/>
            <a:chOff x="7149495" y="3213400"/>
            <a:chExt cx="399014" cy="154091"/>
          </a:xfrm>
        </p:grpSpPr>
        <p:sp>
          <p:nvSpPr>
            <p:cNvPr id="79" name="Oval 7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 flipH="1" flipV="1">
            <a:off x="6489033" y="3414714"/>
            <a:ext cx="399014" cy="154091"/>
            <a:chOff x="7149495" y="3213400"/>
            <a:chExt cx="399014" cy="154091"/>
          </a:xfrm>
        </p:grpSpPr>
        <p:sp>
          <p:nvSpPr>
            <p:cNvPr id="99" name="Oval 9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 flipH="1" flipV="1">
            <a:off x="6499261" y="5716111"/>
            <a:ext cx="399014" cy="154091"/>
            <a:chOff x="7149495" y="3213400"/>
            <a:chExt cx="399014" cy="154091"/>
          </a:xfrm>
        </p:grpSpPr>
        <p:sp>
          <p:nvSpPr>
            <p:cNvPr id="106" name="Oval 10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8" name="Group 10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12" name="TextBox 111"/>
          <p:cNvSpPr txBox="1"/>
          <p:nvPr/>
        </p:nvSpPr>
        <p:spPr>
          <a:xfrm>
            <a:off x="7488174" y="1625248"/>
            <a:ext cx="10292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Decrypted 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>
            <a:off x="6453876" y="1925330"/>
            <a:ext cx="1034298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6771518" y="1662177"/>
            <a:ext cx="399014" cy="154091"/>
            <a:chOff x="7149495" y="3213400"/>
            <a:chExt cx="399014" cy="154091"/>
          </a:xfrm>
        </p:grpSpPr>
        <p:sp>
          <p:nvSpPr>
            <p:cNvPr id="115" name="Oval 11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21" name="Snip Single Corner Rectangle 120"/>
          <p:cNvSpPr/>
          <p:nvPr/>
        </p:nvSpPr>
        <p:spPr>
          <a:xfrm>
            <a:off x="7534119" y="217876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06857" y="4093858"/>
            <a:ext cx="1736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</a:t>
            </a:r>
            <a:r>
              <a:rPr lang="en-US" sz="1100" b="1" dirty="0" smtClean="0">
                <a:solidFill>
                  <a:schemeClr val="accent1"/>
                </a:solidFill>
              </a:rPr>
              <a:t> </a:t>
            </a:r>
            <a:r>
              <a:rPr lang="en-US" sz="1100" b="1" dirty="0" smtClean="0">
                <a:solidFill>
                  <a:schemeClr val="accent1"/>
                </a:solidFill>
              </a:rPr>
              <a:t>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</a:t>
            </a:r>
            <a:r>
              <a:rPr lang="en-US" dirty="0" smtClean="0"/>
              <a:t>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19129" y="2726972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5339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smtClean="0"/>
                        <a:t>    </a:t>
                      </a:r>
                      <a:r>
                        <a:rPr lang="en-US" sz="1400" b="1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70281" y="3526560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355517" y="398566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581237" y="3523534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38211" y="492254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008587" y="4999463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1644807" y="4634038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1566860" y="447203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4715442" y="4630056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634441" y="4468055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536161" y="2916570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180777" y="4009419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099776" y="384741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751592" y="2154027"/>
            <a:ext cx="7259830" cy="3214924"/>
            <a:chOff x="2751592" y="2154027"/>
            <a:chExt cx="7259830" cy="3214924"/>
          </a:xfrm>
        </p:grpSpPr>
        <p:sp>
          <p:nvSpPr>
            <p:cNvPr id="66" name="Rounded Rectangle 65"/>
            <p:cNvSpPr/>
            <p:nvPr/>
          </p:nvSpPr>
          <p:spPr>
            <a:xfrm>
              <a:off x="6443144" y="2986027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7425473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375457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004124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514012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4372C4"/>
                  </a:solidFill>
                </a:rPr>
                <a:t>3. </a:t>
              </a:r>
              <a:r>
                <a:rPr lang="en-US" sz="1400" b="1" dirty="0" smtClean="0">
                  <a:solidFill>
                    <a:srgbClr val="4372C4"/>
                  </a:solidFill>
                </a:rPr>
                <a:t>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2751592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>
              <a:off x="4008926" y="3566300"/>
              <a:ext cx="2434218" cy="5673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079063" y="2689633"/>
              <a:ext cx="251727" cy="341062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543506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554778" y="2289263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4372C4"/>
                  </a:solidFill>
                </a:rPr>
                <a:t>2. </a:t>
              </a:r>
              <a:r>
                <a:rPr lang="en-US" sz="1400" b="1" dirty="0" smtClean="0">
                  <a:solidFill>
                    <a:srgbClr val="4372C4"/>
                  </a:solidFill>
                </a:rPr>
                <a:t>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 flipH="1">
              <a:off x="5201654" y="2325178"/>
              <a:ext cx="11345" cy="3654136"/>
            </a:xfrm>
            <a:prstGeom prst="bentConnector3">
              <a:avLst>
                <a:gd name="adj1" fmla="val -5902741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054697" y="4845731"/>
              <a:ext cx="248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>
                  <a:solidFill>
                    <a:srgbClr val="4372C4"/>
                  </a:solidFill>
                </a:rPr>
                <a:t>4. </a:t>
              </a:r>
              <a:r>
                <a:rPr lang="en-US" sz="1400" b="1" dirty="0" smtClean="0">
                  <a:solidFill>
                    <a:srgbClr val="4372C4"/>
                  </a:solidFill>
                </a:rPr>
                <a:t>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147" y="4292454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The peer network and consensus, </a:t>
            </a:r>
            <a:r>
              <a:rPr lang="en-US" dirty="0" err="1" smtClean="0"/>
              <a:t>Orderers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664708" y="2740033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3647037" y="3666323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5634" y="4599737"/>
            <a:ext cx="1497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proposed</a:t>
            </a:r>
          </a:p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ledger update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76342" y="2043269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2. peer invokes smart contract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6261" y="4599737"/>
            <a:ext cx="248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4372C4"/>
                </a:solidFill>
              </a:rPr>
              <a:t>4. </a:t>
            </a:r>
            <a:r>
              <a:rPr lang="en-US" sz="1400" b="1" dirty="0" smtClean="0">
                <a:solidFill>
                  <a:srgbClr val="4372C4"/>
                </a:solidFill>
              </a:rPr>
              <a:t>peer notifies application when ledger update complete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pic>
        <p:nvPicPr>
          <p:cNvPr id="5122" name="Picture 2" descr="https://d30y9cdsu7xlg0.cloudfront.net/png/1152578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11" y="4046460"/>
            <a:ext cx="553276" cy="55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6320659" y="2943212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04795" y="1483117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3" name="Document 22"/>
          <p:cNvSpPr/>
          <p:nvPr/>
        </p:nvSpPr>
        <p:spPr>
          <a:xfrm>
            <a:off x="8987124" y="2409407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5" name="Document 24"/>
          <p:cNvSpPr/>
          <p:nvPr/>
        </p:nvSpPr>
        <p:spPr>
          <a:xfrm>
            <a:off x="9321632" y="5439776"/>
            <a:ext cx="1157302" cy="916572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554163" y="412460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52807</TotalTime>
  <Words>954</Words>
  <Application>Microsoft Macintosh PowerPoint</Application>
  <PresentationFormat>Widescreen</PresentationFormat>
  <Paragraphs>539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</vt:lpstr>
      <vt:lpstr>Diagram 2</vt:lpstr>
      <vt:lpstr>Diagram 3 – The peer network and consensus, Orderers?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511</cp:revision>
  <cp:lastPrinted>2017-07-14T11:34:34Z</cp:lastPrinted>
  <dcterms:created xsi:type="dcterms:W3CDTF">2017-03-22T17:19:56Z</dcterms:created>
  <dcterms:modified xsi:type="dcterms:W3CDTF">2017-11-24T11:59:43Z</dcterms:modified>
</cp:coreProperties>
</file>