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41" r:id="rId30"/>
    <p:sldId id="422" r:id="rId31"/>
    <p:sldId id="414" r:id="rId32"/>
    <p:sldId id="438" r:id="rId33"/>
    <p:sldId id="415" r:id="rId34"/>
    <p:sldId id="416" r:id="rId35"/>
    <p:sldId id="417" r:id="rId36"/>
    <p:sldId id="425" r:id="rId37"/>
    <p:sldId id="427" r:id="rId38"/>
    <p:sldId id="439" r:id="rId39"/>
    <p:sldId id="428" r:id="rId40"/>
    <p:sldId id="429" r:id="rId41"/>
    <p:sldId id="430" r:id="rId42"/>
    <p:sldId id="432" r:id="rId43"/>
    <p:sldId id="434" r:id="rId44"/>
    <p:sldId id="433" r:id="rId45"/>
    <p:sldId id="435" r:id="rId46"/>
    <p:sldId id="436" r:id="rId47"/>
    <p:sldId id="437" r:id="rId48"/>
    <p:sldId id="44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FF0000"/>
    <a:srgbClr val="9F42E6"/>
    <a:srgbClr val="FF4F4B"/>
    <a:srgbClr val="4372C4"/>
    <a:srgbClr val="2E528F"/>
    <a:srgbClr val="F71577"/>
    <a:srgbClr val="4A8522"/>
    <a:srgbClr val="FFC100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93542"/>
  </p:normalViewPr>
  <p:slideViewPr>
    <p:cSldViewPr snapToGrid="0" snapToObjects="1">
      <p:cViewPr>
        <p:scale>
          <a:sx n="114" d="100"/>
          <a:sy n="114" d="100"/>
        </p:scale>
        <p:origin x="92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16/01/2018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16/01/2018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L1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2"/>
            <a:ext cx="5052231" cy="2487182"/>
            <a:chOff x="61052" y="2638318"/>
            <a:chExt cx="3139979" cy="1545792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575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99566" y="4697171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1111" y="437916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36" idx="1"/>
          </p:cNvCxnSpPr>
          <p:nvPr/>
        </p:nvCxnSpPr>
        <p:spPr>
          <a:xfrm>
            <a:off x="3881109" y="3413211"/>
            <a:ext cx="13626" cy="10783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00763" y="4446448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2543212" y="3842811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41761" y="2083071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067382" y="1526686"/>
            <a:ext cx="4439834" cy="445036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43894" y="548422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2885" y="4284706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712551" y="443934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V="1">
            <a:off x="4297373" y="3101914"/>
            <a:ext cx="15014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19893" y="5334353"/>
            <a:ext cx="140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283540" y="4745069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219093" y="4332388"/>
            <a:ext cx="4156559" cy="1039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0312" y="4400640"/>
            <a:ext cx="496027" cy="260665"/>
            <a:chOff x="6353226" y="4386768"/>
            <a:chExt cx="496027" cy="260665"/>
          </a:xfrm>
        </p:grpSpPr>
        <p:sp>
          <p:nvSpPr>
            <p:cNvPr id="178" name="Oval 177"/>
            <p:cNvSpPr/>
            <p:nvPr/>
          </p:nvSpPr>
          <p:spPr>
            <a:xfrm>
              <a:off x="6353226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>
            <a:stCxn id="93" idx="1"/>
            <a:endCxn id="130" idx="3"/>
          </p:cNvCxnSpPr>
          <p:nvPr/>
        </p:nvCxnSpPr>
        <p:spPr>
          <a:xfrm flipH="1">
            <a:off x="3287623" y="4717041"/>
            <a:ext cx="542789" cy="5987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4" idx="3"/>
            <a:endCxn id="136" idx="1"/>
          </p:cNvCxnSpPr>
          <p:nvPr/>
        </p:nvCxnSpPr>
        <p:spPr>
          <a:xfrm flipV="1">
            <a:off x="4797144" y="5028753"/>
            <a:ext cx="486396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</a:t>
            </a:r>
            <a:r>
              <a:rPr lang="en-US" dirty="0" smtClean="0"/>
              <a:t>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Ledger update cannot be applied unless it’s been endorsed</a:t>
            </a:r>
            <a:r>
              <a:rPr lang="mr-IN" smtClean="0"/>
              <a:t>…</a:t>
            </a:r>
            <a:r>
              <a:rPr lang="en-US" smtClean="0"/>
              <a:t> need diagram </a:t>
            </a:r>
            <a:r>
              <a:rPr lang="en-US" dirty="0" smtClean="0"/>
              <a:t>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66314</TotalTime>
  <Words>1488</Words>
  <Application>Microsoft Macintosh PowerPoint</Application>
  <PresentationFormat>Widescreen</PresentationFormat>
  <Paragraphs>965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</vt:lpstr>
      <vt:lpstr>Diagram 2</vt:lpstr>
      <vt:lpstr>Diagram 3</vt:lpstr>
      <vt:lpstr>Diagram 4a</vt:lpstr>
      <vt:lpstr>Diagram 4b</vt:lpstr>
      <vt:lpstr>Diagram 3 original</vt:lpstr>
      <vt:lpstr>Diagram 5</vt:lpstr>
      <vt:lpstr>Diagram 5b</vt:lpstr>
      <vt:lpstr>Diagram 6</vt:lpstr>
      <vt:lpstr>Diagram 7  </vt:lpstr>
      <vt:lpstr>Diagram 7b</vt:lpstr>
      <vt:lpstr>Diagram 8</vt:lpstr>
      <vt:lpstr>Diagram 9a</vt:lpstr>
      <vt:lpstr>Diagram 9b</vt:lpstr>
      <vt:lpstr>Diagram 10</vt:lpstr>
      <vt:lpstr>Diagram 10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  <vt:lpstr>Diagram 7 – Ledger update cannot be applied unless it’s been endorsed… need diagram for this.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592</cp:revision>
  <cp:lastPrinted>2017-07-14T11:34:34Z</cp:lastPrinted>
  <dcterms:created xsi:type="dcterms:W3CDTF">2017-03-22T17:19:56Z</dcterms:created>
  <dcterms:modified xsi:type="dcterms:W3CDTF">2018-01-17T10:00:44Z</dcterms:modified>
</cp:coreProperties>
</file>