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3" r:id="rId7"/>
    <p:sldId id="269" r:id="rId8"/>
    <p:sldId id="266" r:id="rId9"/>
    <p:sldId id="267" r:id="rId10"/>
    <p:sldId id="268" r:id="rId11"/>
    <p:sldId id="261" r:id="rId12"/>
  </p:sldIdLst>
  <p:sldSz cx="12192000" cy="6858000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K2D" panose="00000500000000000000" pitchFamily="2" charset="-34"/>
      <p:regular r:id="rId17"/>
      <p:bold r:id="rId18"/>
      <p:italic r:id="rId19"/>
      <p:boldItalic r:id="rId20"/>
    </p:embeddedFont>
    <p:embeddedFont>
      <p:font typeface="Readex Pro" pitchFamily="2" charset="-78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CAA"/>
    <a:srgbClr val="CCFFFF"/>
    <a:srgbClr val="00AFEF"/>
    <a:srgbClr val="FFFFFF"/>
    <a:srgbClr val="27ACE3"/>
    <a:srgbClr val="1F5CA9"/>
    <a:srgbClr val="F2F2F2"/>
    <a:srgbClr val="000000"/>
    <a:srgbClr val="D9D9D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9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C3C4B-7EB0-A799-EF60-7E7B2A1A5D7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889A1F-7953-5C39-8687-FF30BEEED6A0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B534-7696-D26C-4ED3-9370C4BF548C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EBF6C9-F2A0-D7EA-46F2-E2BED25E4EEB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7AC-3830-D280-1DFB-099F1C622F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61D4A3-C96E-946C-BF56-14B0317E483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DF354-0251-FE65-2C5F-25380E57F03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B934B-7F60-9EFE-CEAF-A531BBACD851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F9606-2A17-830C-304D-88D56EDB1C47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DAA7A-04F6-2616-50B0-A84AF6F98FE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F1CC2D-4F33-60C3-D015-EE4B3346464B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43A459-4626-2124-180B-282157D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6F145B-841B-1EA7-87E9-B007B9A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879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26100" y="1109534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6098" y="2870070"/>
            <a:ext cx="5959480" cy="2502381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06" y="241300"/>
            <a:ext cx="2921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66FBEF-96D4-A728-F979-1B9E3C58461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8E8DD-CE54-0055-2BF7-151D57DF8BD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301E-8D74-6168-3E37-23F22C232E8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16EF-BF90-0E2D-8C37-9F7F65B32C5A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6974A-DD6E-7CB5-8FD4-600450267DC0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6367-A723-A537-EB98-81ACB69748F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6BEA6-14C4-AF23-E4A2-9D451D536F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62F22-F1FE-F284-D164-71325E2FE29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A85AC-B7B7-482A-12B3-980D59815F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F6D7656-F800-D94D-225F-EDD3105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C748E-C498-F3D1-FA1A-8DE0452D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E864A0-20A2-BDEB-4706-A5E83DDFA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781863" y="1310095"/>
            <a:ext cx="3916148" cy="391037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575300" y="769938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5298" y="2530474"/>
            <a:ext cx="5959480" cy="3550350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A90EEE0-CD8C-2ACB-25F9-50BB8997F9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DDDAF3A5-8C80-403E-4204-D45A79822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1442A5B8-CFC4-5FD2-2AD5-A6E2BE31C3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E5A7E-5F20-6A38-5D19-14DA4768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D97C13-D91F-4682-B432-81FF1B14B49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DFD5-27A7-C363-7007-2DC193A3EAF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999E-E9FF-973E-7101-9B1C4199764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6026A7-B4F0-EAA7-6E24-26FFBCA763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0E9D6-6802-7688-2B57-6C08D5DA59C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58449-E3D8-FD81-A0DE-693514AECD38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B45509-564D-FF36-7D23-E19C5706B85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4F2291-6314-C1AD-04AC-4C2F36AFBCE5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1222-A6F3-0F0F-54F8-3440A58FE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5F7985F-5BDC-B2DF-EE61-A86912B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3C7577-EE0C-2234-C1BF-DA9C643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3332" y="2190750"/>
            <a:ext cx="3335867" cy="376152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333" y="481807"/>
            <a:ext cx="3335866" cy="1570038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10050" y="1233577"/>
            <a:ext cx="7685088" cy="488255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5" y="2854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5DA46C-D8B6-7CFC-66B8-7CB0661BDC5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0D40A-2E3B-C7A9-C896-AB297CD1D502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72D73-D33F-3CF1-F2EC-3AB49AB0A3E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B7BB71-C74C-F574-53FD-686AF1FFDDB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3CACD-6A80-FFA4-A1A8-D43F712955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EB09F-CD5E-7ADC-1B2F-8965E3D7128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64E0D-6262-6968-C324-91B0C29DAE2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ACF565-7282-52D8-2F87-9979EB7D22E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52C3-46A3-8597-EB48-A059B972B6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17CD2D-3662-2AA5-03DA-B7DB71F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6764BE-F724-71A0-BE05-2D8CD35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1250" y="465934"/>
            <a:ext cx="5229225" cy="1634339"/>
          </a:xfrm>
        </p:spPr>
        <p:txBody>
          <a:bodyPr wrap="square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705" y="3223632"/>
            <a:ext cx="4928369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25089" y="438150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2B706-8307-6ED5-F877-389B0B297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66" y="2644402"/>
            <a:ext cx="3453753" cy="34023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15" y="2177429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4C324-3C81-EE05-863B-0BFD10068AD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2863-B89C-435F-F151-714E85DDC0D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858D0-591A-DB7C-B0CF-EC5885EF6AA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B9E2AA-8C7B-B434-371B-D07F8E42BC7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048CFE-B19B-7653-369A-1274DDC6A672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54DA6-059E-42E3-D2C2-7CC236D17F7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78C257-C905-714F-8D36-7C4FEA7B101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E3B6-9344-8EA5-ECCC-B4E2DB489CB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D2815-B553-E7E3-A420-642D631F850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43C1B86-79CD-A2B3-901F-0E811E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990695-EF78-6AB0-E960-0608F2E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485" y="4229011"/>
            <a:ext cx="5229225" cy="163433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9891" y="811935"/>
            <a:ext cx="5229225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20704" y="2860675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D997C6-547B-2702-8F85-89942F1A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2" y="373388"/>
            <a:ext cx="3453753" cy="3402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67" y="3759764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F876A1-6B11-6FF8-2D84-015F96056B1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A6408-9D66-09C4-41AB-00CC1729D3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018DF-49AD-91F7-0DB0-C9BC1261979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C13370-E7EC-678E-BD5A-DB77AAE1330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E15444-C65B-BCB2-0C08-2D44E08572B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101A3-77ED-E52F-5EB8-690B6987C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94B63-DFC9-1FBB-688F-B4BDE18353A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70B167-68C8-83AC-0439-E32E52CA290E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CD55A-1C1C-F2FF-326E-E4EDF09609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06D705-167D-4957-B052-389F58C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50CB5C-9421-8092-B746-31E9C2F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Inform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1972" y="3856819"/>
            <a:ext cx="7445428" cy="230460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00000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Các thông tin cá nhân có liên quan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437" y="2747660"/>
            <a:ext cx="7443963" cy="9044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Nhấn vào để chỉnh sửa tên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5849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Ảnh bìa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Avatar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348756" y="4679980"/>
            <a:ext cx="1574800" cy="1589422"/>
          </a:xfrm>
        </p:spPr>
        <p:txBody>
          <a:bodyPr anchor="ctr" anchorCtr="1"/>
          <a:lstStyle>
            <a:lvl1pPr marL="0" indent="0">
              <a:buNone/>
              <a:defRPr baseline="0">
                <a:latin typeface="K2D" panose="00000500000000000000" pitchFamily="2" charset="-34"/>
              </a:defRPr>
            </a:lvl1pPr>
          </a:lstStyle>
          <a:p>
            <a:r>
              <a:rPr lang="en-US"/>
              <a:t>Mã QR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399B61-C397-6E24-154B-55AEE91F3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9" y="3749686"/>
            <a:ext cx="2513362" cy="247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3047462"/>
            <a:ext cx="292100" cy="292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885C0-D685-8BA1-0334-F39B9B68D71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F714-887C-B1B4-0544-F3318FB936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B2670-DCDB-9912-43A9-DB6F7732594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19D13-9667-D80B-8E63-2EAE238785E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820E4-D785-554F-4A26-439F94DC39C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3FE2-FAF0-8CC7-CB52-0A02CAB31B9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9A41C-6FE6-99FD-63A0-4F13214472F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355810-09A4-7711-CAE0-3B52F9B0F7A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D61F0-56D5-64BF-42C1-A40A09A1EC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D9E8BE1-8359-B3EB-76B9-E21898B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313AA7-7AE7-BBBB-D161-E7992A5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1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39788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08727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2</a:t>
            </a:r>
            <a:endParaRPr lang="en-US" dirty="0"/>
          </a:p>
        </p:txBody>
      </p:sp>
      <p:sp>
        <p:nvSpPr>
          <p:cNvPr id="2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8726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9BD5AE-860A-11DA-EDCF-22268C7C9A8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50682-E7A5-4FC0-F3BE-BB9A232438A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3CC-5B2D-403A-2D8D-77E5D2B6108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D36C9-D247-9D20-3BF2-F3349DFE29EF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3E65D7-4824-ED09-532B-9FC7698CEF8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B20A-6E3F-4D3A-66A0-FB26AD4A104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47801-603B-FBC5-F985-AE9459E3CD4E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14B01-E23B-BFC7-B317-7E21D60D518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6432E-6829-4DE3-60A2-6B8BBDC6B4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87C7D7A-D6B4-F348-B4E4-CA33AB53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648BD2-EBDF-9F5F-296A-DFCA3F0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41487" y="465301"/>
            <a:ext cx="36576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8998" y="465301"/>
            <a:ext cx="3571623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530533" y="474155"/>
            <a:ext cx="27432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4734" y="3450874"/>
            <a:ext cx="3788999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41485" y="3450874"/>
            <a:ext cx="64770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1D2F5E-B4B4-4F13-5B40-6B34D4077BF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8C786-22D7-B802-E1CD-F76CACF14CCC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AB2-9527-687A-8677-8F0D90CD784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F80466-9EFF-A73A-B6DE-D269BCE066A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337E1-C74F-3AB9-3062-C33D866163B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12D348-DF45-A829-E72D-196DEC172D7E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F8196-C024-0B7C-46F7-739B24E5DBF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60906-4DB7-35A0-12A0-880FE34D0611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6CDF9-3E97-FB61-7CE7-3D09FA86D7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218C02C-39DB-9A5F-95CB-0C3CAB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506B3F-1DF2-A2B1-B917-52BD9BA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0960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97765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597297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98361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597892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7B2114-05AD-5B46-042A-74C2E1E114D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2D61D-E589-A35B-EEF9-9C42ABC105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89A6-0D91-BA6C-6308-33240D74B74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B255F-3EA0-6316-1814-EA69B3A1C94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C3888-223C-A47F-802D-E01AE026158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FDAA6-E7FA-2A32-DFA6-F90442ED860C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C1B11-CA57-3325-DD06-C67EE58D7FC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3C485-7E6C-D1B8-B245-95DB0F954A97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1F8E9-DA5B-DA41-D6FB-62DFDED23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B773FC-C6DB-8895-F8FB-AC357B5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D3E9AD-AE54-8D77-117E-98F95DC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9375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latin typeface="Readex Pro" pitchFamily="2" charset="-78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386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086459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78402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426261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29912" y="3302000"/>
            <a:ext cx="3367088" cy="26130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378402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26260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flipH="1" flipV="1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A85175A-A5CA-FDCD-9D1E-D1E3A5C0861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2AE3C-B845-C37F-3FA3-517EBBCCD80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2B34-BC37-24CD-CCCC-86C84255F60D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51EC-EB1C-A2F5-191D-39EC3871D7F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6B55C-8A59-6B1B-682C-62AA2B73A47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AAA9-0C7E-3269-988C-8B585C6196A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58D9-75FB-A297-C9B0-0046880A091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FD0A9-AA5C-7D0D-4E1D-5CCB189D948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0B6-C339-D112-86D5-A51948B07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D1D37C2-EC33-4641-5CD8-DBFCCC5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F9D2D5D-F42C-AD89-38B2-8E5862B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rgbClr val="0070C0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rgbClr val="0070C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rgbClr val="00AFEF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92E844-1828-0F51-3BFD-DF527D65BF8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0BC67-81A5-AC24-0BB4-9D1D3E835D94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1EA0-6222-87BA-38C9-866FE8F2830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06771-B50F-5EF5-AF4C-183C88EEC70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8AD8D-BBBE-FFAE-563D-62AF760A44A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63336F-2FD5-E8B2-B179-80665CF8D4BA}"/>
              </a:ext>
            </a:extLst>
          </p:cNvPr>
          <p:cNvSpPr txBox="1"/>
          <p:nvPr userDrawn="1"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62A7F-4A0D-8203-BB6A-E6AFE62BD3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49E161-4DC5-D15C-6DAE-AE38C664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D46289-EAED-BF63-CD78-95A65C49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4113213" y="-1449386"/>
            <a:ext cx="3965573" cy="105156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43EC71-5B9E-C0BC-1876-C8F7F39BC54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374B3-12AF-4FD8-DEB7-27010168D059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7498-F3BC-86B3-1A69-799334B6D0C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C85D92-154D-811A-7CED-746E05BC99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FF18A3-B64B-560A-0E4C-FAE23671DD1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87580-3DBD-8257-F1D1-7914462F84C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24CB2-D38F-D098-BA0D-F7AF3FD0DAE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44464-246D-1746-8383-CA6C986DD6C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68E-C03F-EA5D-3562-3CF0D836A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B08078-B43B-9900-A614-EDD1B70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3B98CF-4D09-7334-F10E-AC29493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en-US" sz="3200" b="1" kern="120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1875631" y="-672303"/>
            <a:ext cx="5811837" cy="78867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81" y="51983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9D4A31-78FB-C50E-E557-1D6A2AB1B39D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7047-2D78-10EA-8B2B-464D363FDA7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BADC-EE2D-7AA3-FE84-68EB6BD21ECE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A035-1495-F2B0-9581-76B6F74E68E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FB4826-5D0F-51B0-8FB3-AF794F93FD9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A189B-1ADB-AEB4-5954-98C27419F04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18312-4501-E052-78A4-D56485FF5E5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FB8709-60EF-0C2D-7AE6-97383C28A99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3177-236E-9D57-556A-25BA2A08A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B60C45-18AD-EA2E-F8C7-09BC10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116A22-46CD-EA17-0317-B3A75C3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5583"/>
            <a:ext cx="10515600" cy="978408"/>
          </a:xfrm>
        </p:spPr>
        <p:txBody>
          <a:bodyPr/>
          <a:lstStyle>
            <a:lvl1pPr>
              <a:defRPr lang="en-US" sz="3200" b="1" kern="1200" baseline="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28E4E-7D92-2696-C967-238AE8D19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306E5-CFB4-AF8E-362E-7264A2EE8FC3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0D7E-4410-6230-80DF-9F48DDD5A2A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1A584-94A8-DB0F-72C3-58733380A87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D15-A7C4-C136-3C34-D85D43DF91D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A5ACA2-579F-CD83-86DA-E253A52172C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BCA61-C1DF-F935-9A58-6E188F2CB05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E80D1-1F87-F099-C499-A6D08F0D1B7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DD4F89-FFA6-2586-6CFF-BAD9CA9BBED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DDEC2-86AA-36BA-1460-FC4BE106E1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0BAA20-270C-6BB8-126D-274EA4B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3DB167-B4F8-7DE2-3FE9-16BA7DF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977A98-B16D-37D0-150B-AA6EC779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AAABEF-0466-E8D9-7159-4498725EB23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4BC4-A4A2-B7AE-36B8-5F8601CBD24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24B4-3F68-C3A0-CCD5-76223DA44378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AF8661-5038-9FE1-BBA8-946867DADAB0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83C5A-EDBD-9F53-185B-2E7B394F345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A2C68B-0393-7A63-49AA-3FFE7FE14C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16E1-AF2D-D0AA-1F01-070BA884ACD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CC7B34-3035-0952-6B45-935B76D988E3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B063C-9DEE-224B-8FD3-B578122F70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004C0A-B376-851D-1C1F-61573C0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D28DB7B-FFF4-7151-C18D-3C7D5D9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1">
    <p:bg>
      <p:bgPr>
        <a:solidFill>
          <a:srgbClr val="1F5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F29CC0-A8E3-7B26-83F7-23FD30C83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7CBBB-5BEC-4156-BB0B-762A1656305F}"/>
              </a:ext>
            </a:extLst>
          </p:cNvPr>
          <p:cNvSpPr/>
          <p:nvPr userDrawn="1"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0175B-DA75-48B5-9D9D-69732B703EF5}"/>
              </a:ext>
            </a:extLst>
          </p:cNvPr>
          <p:cNvGrpSpPr/>
          <p:nvPr userDrawn="1"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DB430-7D50-4978-89C8-6C6EBBB3035E}"/>
                </a:ext>
              </a:extLst>
            </p:cNvPr>
            <p:cNvSpPr/>
            <p:nvPr userDrawn="1"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Slide Number Placeholder 5">
              <a:extLst>
                <a:ext uri="{FF2B5EF4-FFF2-40B4-BE49-F238E27FC236}">
                  <a16:creationId xmlns:a16="http://schemas.microsoft.com/office/drawing/2014/main" id="{7688F936-0D30-441F-BBA9-66AE32197B6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9150" y="6454898"/>
              <a:ext cx="46555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Barlow" panose="00000500000000000000" pitchFamily="2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E7A8FBE-F383-41C2-9A02-D1D86CE96726}" type="slidenum">
                <a:rPr lang="en-US" smtClean="0">
                  <a:latin typeface="K2D" panose="00000500000000000000" pitchFamily="2" charset="-34"/>
                </a:rPr>
                <a:pPr/>
                <a:t>‹#›</a:t>
              </a:fld>
              <a:endParaRPr lang="en-US">
                <a:latin typeface="K2D" panose="00000500000000000000" pitchFamily="2" charset="-34"/>
              </a:endParaRPr>
            </a:p>
          </p:txBody>
        </p:sp>
      </p:grp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F36C960-0DDB-40F7-96C6-0E5E09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548263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B56B231-F846-4811-B632-4AB4BAA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50632-77FB-405A-BBE8-9981579CE7EF}"/>
              </a:ext>
            </a:extLst>
          </p:cNvPr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0">
                <a:solidFill>
                  <a:schemeClr val="bg1"/>
                </a:solidFill>
                <a:latin typeface="K2D" panose="00000500000000000000" pitchFamily="2" charset="-34"/>
              </a:rPr>
              <a:t>ĐẠI HỌC CẦN THƠ</a:t>
            </a:r>
            <a:endParaRPr lang="en-US" sz="1400" b="1">
              <a:solidFill>
                <a:schemeClr val="bg1"/>
              </a:solidFill>
              <a:latin typeface="K2D" panose="00000500000000000000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06559-0D08-475B-BB2B-C2AD79E1EA9A}"/>
              </a:ext>
            </a:extLst>
          </p:cNvPr>
          <p:cNvSpPr txBox="1"/>
          <p:nvPr userDrawn="1"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2DBFB6-FB51-4349-AD79-DB5E3B289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785" y="6488354"/>
            <a:ext cx="9336024" cy="118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41078-A544-42D3-8CE7-5F2F115BABE0}"/>
              </a:ext>
            </a:extLst>
          </p:cNvPr>
          <p:cNvSpPr txBox="1"/>
          <p:nvPr userDrawn="1"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rPr>
              <a:t>Cộng đồng – Toàn diện – Ưu việt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eadex Pro" pitchFamily="2" charset="-78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7F682-0100-EB65-9EF7-68F4E1527F64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12206D-0D33-F7BF-D5C3-71176B0C507A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8F7DE-9367-1A7B-0471-C642F47C03A3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2EDA6-9276-E821-1BDA-7B118853E64D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60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2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9DEC0-0415-D667-18C3-EEA5AEBAB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4BF315-D1FC-6421-060B-3FFD387F1B1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3478F-4D6B-F3FC-93EE-781955B168ED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0E6027-7A58-80A0-C4DE-BD292242A19B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39217D-11B2-EC58-7DB9-670BADCEC0E6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9E2A5B-C398-3A54-39BB-1A10AD77A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0C400F-3AEE-5C28-4A10-78CBA14078B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9BBA-69C1-570D-F28E-9BB9C6ACBEC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0C32-8749-8F9D-AFB9-200DC55D9965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664E3-F587-5BFA-8277-C0DDF1B0FB4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36890-856E-2F7B-8E55-A33B790D7C1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2CBB7-80CC-0503-06CA-B293272E754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49DC9B-DB28-1334-ACD6-A7837974CC5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6B089-ECA6-A22E-B1B3-DEA30DA3A29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CA8C4BA-A884-9E59-FFE3-0B919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9B8DE1D-7394-99A3-7495-C14CDDA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F8249F-933F-27B4-037F-1BE57AC729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D8527-F93B-EB58-7740-2C078C40D098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B52FF-C488-9746-1718-20EBF7C6F69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8AA-07ED-7376-C0C8-2331E007AE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8A477-5FFB-8A7A-8F05-0A80F04AEFB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25ED5-67ED-5B9A-3DCA-1DE0F4C58341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266B7-33A3-424D-B662-BE0A9937A840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86A9F9-4156-B900-5857-6016C3E85FAB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5907-9052-863A-8BCC-EF17800E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2144C9-292D-3866-E801-4F565FE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EA6383-5223-C237-6EF3-C8B51BE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4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DADA73C-32DA-6364-6627-ED34BFEF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47" y="1727802"/>
            <a:ext cx="3453753" cy="3402396"/>
          </a:xfrm>
          <a:prstGeom prst="rect">
            <a:avLst/>
          </a:prstGeom>
        </p:spPr>
      </p:pic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25291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400175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3160711"/>
            <a:ext cx="5153026" cy="1839914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05A496-97A9-F2E6-5A93-82ED2999180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E9CB3-D945-22DB-F3B1-01E643966ACF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6A3BA-05EA-D4A6-D520-6A0BBE9ACFC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D0D4-C58F-2943-9F96-7367FEA221D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313E83-E883-5D3C-7410-B094E1918C1E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48F3C-F670-4585-6238-F7F73412182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B6593-3DAF-E642-22A3-B33B2E999E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12E298-D721-FB54-E8B1-308FB365446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E4871-7678-DA84-8689-2F27B5920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13E948E-49EF-8C4E-0898-E98F72B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A65652-1FC1-56DE-41BF-70B7E31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6C117-0DD7-57D2-DF3E-3C0A174E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0" name="Picture 2" descr="Samsung Mobile Mockup Template Download on Pngtree | Mobile mockup, Samsung  mobile, Samsu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657226"/>
            <a:ext cx="4972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F5E8B0A-35A9-1D4F-DB19-BE07791E78F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E1F6B-3A1F-F4AA-B616-B69C903A909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17A55-6967-1E8F-7303-5303CBD602A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4F218F-2B5C-5125-3565-DD9470D6775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21373-8291-8606-349F-C9D37F7F42EA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0A1A8-07D6-CC23-110F-A4349C95D83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C4FA-6364-1259-35B8-B7538FBAB89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98D622-19A9-9C4F-D8B3-A0B8BACFDA9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19E43-BFD6-BAEA-5172-CB6E311691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DB862-383E-AC4E-53C8-05578489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1406AB-9157-BB66-317E-91FF667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F05EB3-1A18-FFAB-87F4-C3B6F94C3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3863" y="1011126"/>
            <a:ext cx="3171810" cy="51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58D15-E021-9409-2BF6-38B866254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5A38DB-2EAE-47C8-9F84-174DA20245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2C8C42-C792-4628-B171-1C30DA52BB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FF8FA1-B5A4-2A75-DF61-6155775A60B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8A97E-3A14-7BF0-D186-C53734F2598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94450-A56F-CB14-56CE-6BAB4A469F50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DC2765-72E6-0900-A64B-07D9394DE1EE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2BBAE-9F84-4D92-5FC5-6BAC2EBBA3A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D8EF8C-2CE8-32A2-4893-8A1F462F59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4073C-92F4-B219-BB9F-D220B1F1317A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DC2B2F-DD31-C057-140F-8607950C122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099AF-ADE0-F209-43E6-00047303FC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9D6B138-607A-1698-333D-31B07D8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C58AAA-3CCF-ABE2-A4E2-685132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E6D52DE-4D97-3181-9440-19E31A6CE8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61702" y="1108334"/>
            <a:ext cx="2131430" cy="4626572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88786B7F-DEAA-9BB7-8BD3-B3780EB61B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55760" y="1200818"/>
            <a:ext cx="534445" cy="155541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686872"/>
            <a:ext cx="11205713" cy="2200204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2887077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3947960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48C5E-76A7-F702-69DB-282464E7764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56AD05-D0D5-B566-5464-905D6E126C9B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9BB277-D677-7122-583C-E2DA058F670A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1A5C2-1028-7EF7-EC88-4F04EC7380D2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42C0C7-F574-E38A-4EB3-08F7967A5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D78DE-4DE3-2990-85E4-786FD52314B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8D337-520D-D86F-59BE-49A69B9FFC6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4FC1A-E55F-C03B-647D-62C9D227489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77203-FB16-225E-E2AD-E6F5BFB29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32108-B491-0ED9-0209-DCDB4B879444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3B44A9-629A-9AFC-6A18-1288714D7213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7E8952C-C96D-E1CF-68EF-C321F55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43BEA4F-EC22-DCD8-2D07-6E96C6A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P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rgbClr val="00AFEF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942152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3CFF9A2-77A5-DDEE-8CD5-81FBB071FF6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020D5-F981-3E97-FE5E-ADF3F5D5D67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F97B9-1D92-F527-C77C-03A8413842F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61B76C-9BE8-353C-CE4F-D68CC621DEA4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53315-09D7-5756-C6C6-55FFDDCFE13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79C1E-4CE5-9C79-D05A-E661FD9C1020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A207F-A3E9-4918-9A39-6AFD5C75AE2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1CAD55-C718-D746-6C4B-AC27D7F9E3C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2AF38-7C96-9660-E7DF-32022B5040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98B8E65-85EA-EDA7-0D26-FAB09CE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AC2544-66BB-6379-48DA-83F1624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Backgroun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EB5E8B-9D80-CFB1-EDED-87ECE2CB2B8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291E-292F-647B-E93F-CCF3BD97EF4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A86A-A3D6-70DE-0206-BB773A44427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733AF-6C3E-C1DE-BF08-4108C35CB05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7700C-E55C-27FB-89BF-E9B044E9EC3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A2E08-C471-6D85-4D71-8B7583F204F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275F7-17A7-2357-D01F-B5A5E3884CF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96F8B-987B-47C3-DC48-3B2EC5C98BF8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A3534-0713-475D-C6A5-307770CE2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EB70784-4611-F5A4-7D58-DD378A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7628174-E628-DF34-7A10-83FDFC5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E1D6-0A80-8A7D-310B-2F6B434F4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10D58-C7C9-AD78-555F-33E02058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B152-BF7B-A150-5A99-2B451EC38D47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9768-9879-1B7A-B5FA-0DCEFE74D51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89155-4A4A-8DED-164F-8A56C00B8F9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96035-4D5E-EF98-4374-6099861A66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92706-2488-D26C-C54B-F6881C86D05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6761B-1C8C-2A9C-97D2-FD722A844AE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A4366D-2C0B-5E27-DC28-A877427191A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8E5B-E5A0-69DD-94F0-C506BC474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9C7B13-13FD-9548-48BE-5821DF0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283063C-B225-E607-FC11-4C67B22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-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71F910-DD42-8802-386F-AA27E891E3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14350" y="1125114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4348" y="2885650"/>
            <a:ext cx="4467229" cy="224454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 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5667375" y="1125114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69295-E313-A799-7125-41D39E39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B895D-114D-C9C2-A547-220F39E95B3A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1B30F-7B6D-78FB-BD6E-E34AD607BE5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7F6DF5-10A9-DC42-E1E9-D1FA91D6BB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9BFF-8A0A-B338-A74E-37D7F5CED4D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9E1AD-2113-53D7-8783-10A60D93296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424EB-91CE-59BF-400F-9BCF3A182E6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9800F-88A1-1EF2-673A-E19EDD4D12A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A7C85-7A63-3F94-A6E0-51FBFB0A62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E5B1EA-BE1C-22C4-8140-1FF7F08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F5244F-399D-4048-0258-1C4D43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Left - Titl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36A66E2-7787-687B-3553-97FAF910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737350" y="1332588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7348" y="3093124"/>
            <a:ext cx="4467229" cy="219233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624706" y="1332588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73B34E-C5A1-D7E2-C692-BFBE5EBD6A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FE12-2689-2DB3-6CB8-E6D662CAE886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B0CF2-5878-8045-7665-76673B4F71AB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C447DE-39C2-0CF7-466F-6F936D0397D6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B166D7-5532-DFCC-4719-A557C504B8F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18045-F14E-9F31-0FA0-0532F46BF46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28839-2BBD-09C4-84D8-C7BD82D44B55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D9E80B-3CE1-773E-29BB-8B95E6D4543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A3E05-765A-20DC-76C7-1BB18527C0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971456-C6D4-0F38-6B9E-1F35DDA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7/13/2024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720CF9-36DD-EAE0-4DFF-B34E1D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00D1CE85-AA59-46D7-98F4-301D80B4061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B9B05A01-6F48-4D1A-BEA9-613C8F70D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79" r:id="rId3"/>
    <p:sldLayoutId id="2147483652" r:id="rId4"/>
    <p:sldLayoutId id="2147483653" r:id="rId5"/>
    <p:sldLayoutId id="2147483654" r:id="rId6"/>
    <p:sldLayoutId id="2147483677" r:id="rId7"/>
    <p:sldLayoutId id="2147483655" r:id="rId8"/>
    <p:sldLayoutId id="2147483656" r:id="rId9"/>
    <p:sldLayoutId id="2147483657" r:id="rId10"/>
    <p:sldLayoutId id="2147483678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6" r:id="rId17"/>
    <p:sldLayoutId id="2147483674" r:id="rId18"/>
    <p:sldLayoutId id="2147483673" r:id="rId19"/>
    <p:sldLayoutId id="2147483675" r:id="rId20"/>
    <p:sldLayoutId id="2147483676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2D" panose="00000500000000000000" pitchFamily="2" charset="-3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5E41-A1AF-488B-B0BD-65F8B7FDA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37F2-C3B5-487E-AF04-318467A15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A67E-F5E5-4E62-AFA1-B5747C25A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AECF2B-E50F-A6A6-AADE-456F742CD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D4F71-4885-3683-64D0-64BF6D3AC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1CF957-9717-CF9C-DDCE-73E2B84B1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01A400-0FCB-318B-954F-77575B0F60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EB064E-27A5-9F9D-B86F-3633B91851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81F-8DDB-4942-9095-1A301A930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CÁM 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8CBC-CC0F-41DD-9762-03FD26D3B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64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9C82-E165-4291-296C-0B6D29685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B227C-F72B-0A3A-1BA0-B974084F3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249C-51C8-C10F-ACF3-9A8B868F97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5534-7827-4BC2-AA37-164B475A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567" y="1773238"/>
            <a:ext cx="10029565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CE8DF-BE37-4B49-9A1D-4D0FC8ACB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566" y="3428999"/>
            <a:ext cx="10029565" cy="7964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EBF9F-2BAC-9E30-FDF7-F09547A89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4A362E-937E-69DB-344A-0ABB82ECF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183A-9405-1B18-BAE7-D23D6EF868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27A9-2D24-7DD4-711A-8CB14A03C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92DC9-95C6-3F7E-358C-74EA3AFBD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88E9EB-6098-7FA2-3FE3-73843C6160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7D34A94-EE84-38E4-F7AF-2FE7FC5F9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C5B678-ACF6-FE90-8CFB-3B621A94E6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B2B2D0-1A3D-0A19-ACDA-80946FFFD0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AFB83-9D50-997B-AF31-5F8F137E63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877F63-C278-FE3B-B6EC-0C51F56E8D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53B1E6-8A43-B479-A6FD-F32C20979F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E860E9-45EE-8256-9B0F-C88A1665CD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09368D-80CF-13C8-01DF-AC8188BD7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4581F-8973-0C84-291E-542AFB439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4DBEAB-3C67-BC6D-B59C-AC9B97F5F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9D08-0D5F-1827-1F0A-67420FD2E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F5F39-C814-49EB-D5B3-097B436AD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D78226-E86C-748B-C52C-76AC0CAE9D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0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4406</TotalTime>
  <Words>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Readex Pro</vt:lpstr>
      <vt:lpstr>K2D</vt:lpstr>
      <vt:lpstr>Arial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CÁM ƠN</vt:lpstr>
    </vt:vector>
  </TitlesOfParts>
  <Company>Can 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PowerPointTemplate_Blank</dc:title>
  <dc:creator>CTU Media</dc:creator>
  <cp:lastModifiedBy>Nguyen Ty</cp:lastModifiedBy>
  <cp:revision>229</cp:revision>
  <dcterms:created xsi:type="dcterms:W3CDTF">2022-07-01T08:15:51Z</dcterms:created>
  <dcterms:modified xsi:type="dcterms:W3CDTF">2024-07-13T03:43:41Z</dcterms:modified>
</cp:coreProperties>
</file>