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ast, Anthony" userId="eb1b0b91-7ec5-46c1-8215-4f110854f1ea" providerId="ADAL" clId="{0B7AB6D9-B0E2-482A-A259-31E4F99331EA}"/>
    <pc:docChg chg="modSld">
      <pc:chgData name="Quast, Anthony" userId="eb1b0b91-7ec5-46c1-8215-4f110854f1ea" providerId="ADAL" clId="{0B7AB6D9-B0E2-482A-A259-31E4F99331EA}" dt="2019-02-20T13:27:08.750" v="3" actId="20577"/>
      <pc:docMkLst>
        <pc:docMk/>
      </pc:docMkLst>
      <pc:sldChg chg="modSp">
        <pc:chgData name="Quast, Anthony" userId="eb1b0b91-7ec5-46c1-8215-4f110854f1ea" providerId="ADAL" clId="{0B7AB6D9-B0E2-482A-A259-31E4F99331EA}" dt="2019-02-20T13:27:08.750" v="3" actId="20577"/>
        <pc:sldMkLst>
          <pc:docMk/>
          <pc:sldMk cId="1694108630" sldId="256"/>
        </pc:sldMkLst>
        <pc:spChg chg="mod">
          <ac:chgData name="Quast, Anthony" userId="eb1b0b91-7ec5-46c1-8215-4f110854f1ea" providerId="ADAL" clId="{0B7AB6D9-B0E2-482A-A259-31E4F99331EA}" dt="2019-02-20T13:27:08.750" v="3" actId="20577"/>
          <ac:spMkLst>
            <pc:docMk/>
            <pc:sldMk cId="1694108630" sldId="256"/>
            <ac:spMk id="2" creationId="{CECB1310-D6F9-43E4-90CC-DAB9768E13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4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6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2425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24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958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79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19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4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0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3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9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7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8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6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3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2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" TargetMode="External"/><Relationship Id="rId2" Type="http://schemas.openxmlformats.org/officeDocument/2006/relationships/hyperlink" Target="https://www.matthewproctor.com/australian_postcod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1310-D6F9-43E4-90CC-DAB9768E1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79AFB-770F-4D2B-A86C-9BB601B1D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By Anthony Quast</a:t>
            </a:r>
          </a:p>
        </p:txBody>
      </p:sp>
    </p:spTree>
    <p:extLst>
      <p:ext uri="{BB962C8B-B14F-4D97-AF65-F5344CB8AC3E}">
        <p14:creationId xmlns:p14="http://schemas.microsoft.com/office/powerpoint/2010/main" val="169410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19CC-B9A3-4463-B2A4-9E5DBB2D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F8BEB-F50C-4565-A4C6-0583F6EEB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Suburb dataset acquired from </a:t>
            </a:r>
            <a:r>
              <a:rPr lang="en-AU" u="sng" dirty="0">
                <a:hlinkClick r:id="rId2"/>
              </a:rPr>
              <a:t>matthewproctor.com/</a:t>
            </a:r>
            <a:r>
              <a:rPr lang="en-AU" u="sng" dirty="0" err="1">
                <a:hlinkClick r:id="rId2"/>
              </a:rPr>
              <a:t>australian_postcodes</a:t>
            </a:r>
            <a:endParaRPr lang="en-AU" u="sng" dirty="0"/>
          </a:p>
          <a:p>
            <a:r>
              <a:rPr lang="en-AU" dirty="0"/>
              <a:t>Dataset contains all Australian postcodes along with their locality, state, latitude and longitude -&gt; scraped for postcodes within 10KM of Melbourne</a:t>
            </a:r>
          </a:p>
          <a:p>
            <a:endParaRPr lang="en-AU" u="sng" dirty="0"/>
          </a:p>
          <a:p>
            <a:r>
              <a:rPr lang="en-AU" dirty="0"/>
              <a:t>Venue data acquired from </a:t>
            </a:r>
            <a:r>
              <a:rPr lang="en-AU" dirty="0">
                <a:hlinkClick r:id="rId3"/>
              </a:rPr>
              <a:t>Foursquare database</a:t>
            </a:r>
            <a:endParaRPr lang="en-AU" dirty="0"/>
          </a:p>
          <a:p>
            <a:r>
              <a:rPr lang="en-AU" dirty="0"/>
              <a:t>Skimmed for venues in each suburb by passing a request with the ‘query’ parameter set to ‘gym’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104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D7E4-AF95-4CA5-B27C-9DCBFA6D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Visualisation of postcodes</a:t>
            </a:r>
            <a:br>
              <a:rPr lang="en-AU" dirty="0"/>
            </a:br>
            <a:r>
              <a:rPr lang="en-AU" sz="18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…within 10km of the city centre</a:t>
            </a:r>
            <a:endParaRPr lang="en-AU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04F4E6CC-8482-4592-B8D7-CE6E5EB83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624" y="2160588"/>
            <a:ext cx="7274789" cy="3881437"/>
          </a:xfrm>
        </p:spPr>
      </p:pic>
    </p:spTree>
    <p:extLst>
      <p:ext uri="{BB962C8B-B14F-4D97-AF65-F5344CB8AC3E}">
        <p14:creationId xmlns:p14="http://schemas.microsoft.com/office/powerpoint/2010/main" val="164846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01A7-138B-44B9-A052-17B71DE5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K-means analysis</a:t>
            </a:r>
          </a:p>
        </p:txBody>
      </p:sp>
    </p:spTree>
    <p:extLst>
      <p:ext uri="{BB962C8B-B14F-4D97-AF65-F5344CB8AC3E}">
        <p14:creationId xmlns:p14="http://schemas.microsoft.com/office/powerpoint/2010/main" val="65595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3836-A153-4278-AA83-B3DDABF8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Cluster visualisation</a:t>
            </a:r>
          </a:p>
        </p:txBody>
      </p:sp>
      <p:pic>
        <p:nvPicPr>
          <p:cNvPr id="5" name="Content Placeholder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DBB6C756-C49E-4A1F-8EAA-97A4A4510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030" y="2160588"/>
            <a:ext cx="7273978" cy="3881437"/>
          </a:xfrm>
        </p:spPr>
      </p:pic>
    </p:spTree>
    <p:extLst>
      <p:ext uri="{BB962C8B-B14F-4D97-AF65-F5344CB8AC3E}">
        <p14:creationId xmlns:p14="http://schemas.microsoft.com/office/powerpoint/2010/main" val="318310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AB78-39B3-4D2A-8807-F5A5F959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Cluster means</a:t>
            </a:r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3781318-F8CC-4C5C-BAE9-DFACE18E1C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745" y="2486529"/>
            <a:ext cx="1984953" cy="3279825"/>
          </a:xfrm>
        </p:spPr>
      </p:pic>
      <p:pic>
        <p:nvPicPr>
          <p:cNvPr id="10" name="Content Placeholder 9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3934F47E-147D-4C06-A429-DFFFEF83CD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768556" y="2465280"/>
            <a:ext cx="6244815" cy="3301074"/>
          </a:xfrm>
        </p:spPr>
      </p:pic>
    </p:spTree>
    <p:extLst>
      <p:ext uri="{BB962C8B-B14F-4D97-AF65-F5344CB8AC3E}">
        <p14:creationId xmlns:p14="http://schemas.microsoft.com/office/powerpoint/2010/main" val="372965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2CC0-2F9C-4D44-BAAA-61498612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Suburbs with the highest # of venues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C64722-EF75-462E-B0F4-5273CA3918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5648" y="2336208"/>
            <a:ext cx="2861994" cy="2834737"/>
          </a:xfrm>
        </p:spPr>
      </p:pic>
      <p:pic>
        <p:nvPicPr>
          <p:cNvPr id="8" name="Content Placeholder 7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5685DE29-7BFB-401F-9AC9-2732C01F5B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31003" y="2323615"/>
            <a:ext cx="5403444" cy="2859925"/>
          </a:xfrm>
        </p:spPr>
      </p:pic>
    </p:spTree>
    <p:extLst>
      <p:ext uri="{BB962C8B-B14F-4D97-AF65-F5344CB8AC3E}">
        <p14:creationId xmlns:p14="http://schemas.microsoft.com/office/powerpoint/2010/main" val="117107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B7A8-7FF0-4ABB-BDBA-BF7F430C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3352-E91D-43E8-B8B0-676ABC8E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Limited # of venues analysed</a:t>
            </a:r>
          </a:p>
          <a:p>
            <a:r>
              <a:rPr lang="en-AU" dirty="0"/>
              <a:t>Supplement store competition not considered</a:t>
            </a:r>
          </a:p>
          <a:p>
            <a:r>
              <a:rPr lang="en-AU" dirty="0"/>
              <a:t>% of potential customers differs for each venue</a:t>
            </a:r>
          </a:p>
          <a:p>
            <a:r>
              <a:rPr lang="en-AU" dirty="0"/>
              <a:t>Cost difference between locations not considered</a:t>
            </a:r>
          </a:p>
          <a:p>
            <a:r>
              <a:rPr lang="en-AU" dirty="0"/>
              <a:t>Arbitrary clusters</a:t>
            </a:r>
          </a:p>
        </p:txBody>
      </p:sp>
    </p:spTree>
    <p:extLst>
      <p:ext uri="{BB962C8B-B14F-4D97-AF65-F5344CB8AC3E}">
        <p14:creationId xmlns:p14="http://schemas.microsoft.com/office/powerpoint/2010/main" val="332777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C448-11A6-4100-ADEF-8E7E040C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053C-424C-4F2F-B410-94472E015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Central business district most viable location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Should consider revising venue location policy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Most clusters are in close vicinity to CBD</a:t>
            </a:r>
          </a:p>
          <a:p>
            <a:endParaRPr lang="en-AU" dirty="0"/>
          </a:p>
          <a:p>
            <a:r>
              <a:rPr lang="en-AU" dirty="0"/>
              <a:t>Ascot-vale also a considerable location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Distinct cluster with &gt;8 venues in vicinity</a:t>
            </a:r>
          </a:p>
          <a:p>
            <a:pPr lvl="1"/>
            <a:endParaRPr lang="en-AU" dirty="0"/>
          </a:p>
          <a:p>
            <a:r>
              <a:rPr lang="en-AU" dirty="0"/>
              <a:t>Further analysis needed for more suggestions</a:t>
            </a:r>
          </a:p>
        </p:txBody>
      </p:sp>
    </p:spTree>
    <p:extLst>
      <p:ext uri="{BB962C8B-B14F-4D97-AF65-F5344CB8AC3E}">
        <p14:creationId xmlns:p14="http://schemas.microsoft.com/office/powerpoint/2010/main" val="30293450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28</TotalTime>
  <Words>150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Capstone Project</vt:lpstr>
      <vt:lpstr>Data</vt:lpstr>
      <vt:lpstr>Visualisation of postcodes …within 10km of the city centre</vt:lpstr>
      <vt:lpstr>K-means analysis</vt:lpstr>
      <vt:lpstr>Cluster visualisation</vt:lpstr>
      <vt:lpstr>Cluster means</vt:lpstr>
      <vt:lpstr>Suburbs with the highest # of venues</vt:lpstr>
      <vt:lpstr>Considerations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Quast, Anthony</dc:creator>
  <cp:lastModifiedBy>Quast, Anthony</cp:lastModifiedBy>
  <cp:revision>6</cp:revision>
  <dcterms:created xsi:type="dcterms:W3CDTF">2019-02-20T12:58:19Z</dcterms:created>
  <dcterms:modified xsi:type="dcterms:W3CDTF">2019-02-20T13:27:14Z</dcterms:modified>
</cp:coreProperties>
</file>