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57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/>
    <p:restoredTop sz="94647"/>
  </p:normalViewPr>
  <p:slideViewPr>
    <p:cSldViewPr snapToGrid="0" snapToObjects="1">
      <p:cViewPr varScale="1">
        <p:scale>
          <a:sx n="97" d="100"/>
          <a:sy n="9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375190" y="0"/>
            <a:ext cx="2986216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Glissez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61406" y="0"/>
            <a:ext cx="3830594" cy="6858000"/>
          </a:xfrm>
          <a:prstGeom prst="rect">
            <a:avLst/>
          </a:prstGeom>
          <a:solidFill>
            <a:srgbClr val="102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818291" y="0"/>
            <a:ext cx="3373709" cy="34351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818291" y="3429000"/>
            <a:ext cx="3373709" cy="34351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444582" y="0"/>
            <a:ext cx="3373709" cy="34351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44582" y="3429000"/>
            <a:ext cx="3373709" cy="34351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88494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44582" y="0"/>
            <a:ext cx="6747418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82922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68CB543C-F02C-A245-BB89-6BA9828FF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15875" y="-1875445"/>
            <a:ext cx="9089318" cy="908931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242854" y="0"/>
            <a:ext cx="3085072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57782" y="0"/>
            <a:ext cx="3085072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072710" y="0"/>
            <a:ext cx="3085072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12362" y="0"/>
            <a:ext cx="3085072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7184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242854" y="3348680"/>
            <a:ext cx="2949146" cy="2236573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57782" y="3348680"/>
            <a:ext cx="2949146" cy="2236573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072710" y="3348680"/>
            <a:ext cx="2949146" cy="2236573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12362" y="3348680"/>
            <a:ext cx="2949146" cy="2236573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70286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92970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53403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3054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9">
            <a:extLst>
              <a:ext uri="{FF2B5EF4-FFF2-40B4-BE49-F238E27FC236}">
                <a16:creationId xmlns:a16="http://schemas.microsoft.com/office/drawing/2014/main" id="{436415B6-ECCB-354C-87D3-B457801A43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Picture Placeholder 29">
            <a:extLst>
              <a:ext uri="{FF2B5EF4-FFF2-40B4-BE49-F238E27FC236}">
                <a16:creationId xmlns:a16="http://schemas.microsoft.com/office/drawing/2014/main" id="{627608CF-4662-4D4D-BE69-070BEEAB4A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4965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9">
            <a:extLst>
              <a:ext uri="{FF2B5EF4-FFF2-40B4-BE49-F238E27FC236}">
                <a16:creationId xmlns:a16="http://schemas.microsoft.com/office/drawing/2014/main" id="{C291C768-16A9-5941-BDA5-109B50FF17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Picture Placeholder 29">
            <a:extLst>
              <a:ext uri="{FF2B5EF4-FFF2-40B4-BE49-F238E27FC236}">
                <a16:creationId xmlns:a16="http://schemas.microsoft.com/office/drawing/2014/main" id="{46F6AECA-E231-9943-8C12-F3BCC634D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1723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350258" y="1371601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635577" y="1371601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920896" y="1371601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7383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7268" y="1545020"/>
            <a:ext cx="1881351" cy="188135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074980" y="1545020"/>
            <a:ext cx="1881351" cy="188135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20358" y="3689131"/>
            <a:ext cx="1881351" cy="188135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198070" y="3689131"/>
            <a:ext cx="1881351" cy="188135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3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943382" y="1236843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228701" y="1236843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514020" y="1236843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72744" y="1236843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58063" y="1236843"/>
            <a:ext cx="2285319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325911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70605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409444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348284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470605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409444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348284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109564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70605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409444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348284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470605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409444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348284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92926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3531765" y="1383956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92926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531765" y="3668111"/>
            <a:ext cx="1449179" cy="144574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349180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987543" y="970003"/>
            <a:ext cx="2773398" cy="293473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1" y="3904734"/>
            <a:ext cx="2323070" cy="228600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760941" y="2100649"/>
            <a:ext cx="1804086" cy="180408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512907" y="3904735"/>
            <a:ext cx="1248033" cy="1248034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50866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99502"/>
            <a:ext cx="12192000" cy="3064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91951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662853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3756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756116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99502"/>
            <a:ext cx="12192000" cy="3064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15798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86701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157603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273992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3244895" y="2638197"/>
            <a:ext cx="1248033" cy="124358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739612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64507" y="798787"/>
            <a:ext cx="3878318" cy="4212564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007402" y="2017985"/>
            <a:ext cx="1753726" cy="193390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007402" y="4130565"/>
            <a:ext cx="1753726" cy="193390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930795" y="2426843"/>
            <a:ext cx="1753726" cy="193390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930795" y="4539423"/>
            <a:ext cx="1753726" cy="193390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0043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896306" y="0"/>
            <a:ext cx="3147847" cy="228599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044153" y="2285999"/>
            <a:ext cx="3147847" cy="228599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896306" y="4572001"/>
            <a:ext cx="3147847" cy="228599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026869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311346" y="1037967"/>
            <a:ext cx="1569308" cy="156930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17480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73752" y="1197623"/>
            <a:ext cx="3437261" cy="343726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811013" y="2779347"/>
            <a:ext cx="1855537" cy="1855537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955476" y="4634884"/>
            <a:ext cx="1855537" cy="1855537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861108" y="4634883"/>
            <a:ext cx="1855537" cy="1855537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32465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308302"/>
            <a:ext cx="4064000" cy="454969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2308302"/>
            <a:ext cx="4064000" cy="454969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2308302"/>
            <a:ext cx="4064000" cy="454969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749132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666" y="2038867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95020" y="1631094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208374" y="2187148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21728" y="1581666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35082" y="1927655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924947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781169" y="2415901"/>
            <a:ext cx="4028302" cy="250208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007181" y="2415901"/>
            <a:ext cx="4028302" cy="250208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98098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48283" y="2415901"/>
            <a:ext cx="4028302" cy="250208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374295" y="2415901"/>
            <a:ext cx="4028302" cy="250208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653952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7071" y="2425711"/>
            <a:ext cx="2384075" cy="18012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7071" y="4277515"/>
            <a:ext cx="2384075" cy="25443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469573" y="2425711"/>
            <a:ext cx="2377404" cy="264875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469574" y="5117565"/>
            <a:ext cx="2384075" cy="1704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902077" y="4277515"/>
            <a:ext cx="2384075" cy="25443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334580" y="4277515"/>
            <a:ext cx="2384075" cy="25443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767082" y="2425711"/>
            <a:ext cx="2384075" cy="439619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902076" y="2425711"/>
            <a:ext cx="4816579" cy="18012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424554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12362" y="0"/>
            <a:ext cx="5362838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931058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BC9A9-76EF-0640-8533-ADEF964CE5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29162" y="0"/>
            <a:ext cx="5362838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009187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9">
            <a:extLst>
              <a:ext uri="{FF2B5EF4-FFF2-40B4-BE49-F238E27FC236}">
                <a16:creationId xmlns:a16="http://schemas.microsoft.com/office/drawing/2014/main" id="{3CB9A887-EF99-5246-965E-584927E0BF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Picture Placeholder 29">
            <a:extLst>
              <a:ext uri="{FF2B5EF4-FFF2-40B4-BE49-F238E27FC236}">
                <a16:creationId xmlns:a16="http://schemas.microsoft.com/office/drawing/2014/main" id="{54C2981B-6A63-1449-A137-469926ADA1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1160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9">
            <a:extLst>
              <a:ext uri="{FF2B5EF4-FFF2-40B4-BE49-F238E27FC236}">
                <a16:creationId xmlns:a16="http://schemas.microsoft.com/office/drawing/2014/main" id="{BFBAA1FB-14FB-7F47-8409-461AB381BB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Picture Placeholder 29">
            <a:extLst>
              <a:ext uri="{FF2B5EF4-FFF2-40B4-BE49-F238E27FC236}">
                <a16:creationId xmlns:a16="http://schemas.microsoft.com/office/drawing/2014/main" id="{7B5343E7-009E-8343-9176-7F87A9CE9B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29000"/>
            <a:ext cx="6096000" cy="3429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2043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9">
            <a:extLst>
              <a:ext uri="{FF2B5EF4-FFF2-40B4-BE49-F238E27FC236}">
                <a16:creationId xmlns:a16="http://schemas.microsoft.com/office/drawing/2014/main" id="{20FB6937-D1F4-684E-A635-E21A7CC328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D7CDC0-E02C-DB41-9395-7A4423698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9857" y="2537278"/>
            <a:ext cx="4187371" cy="178344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</a:t>
            </a:r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44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41321C6C-CF58-784A-A9C3-89C281E91BAE}"/>
              </a:ext>
            </a:extLst>
          </p:cNvPr>
          <p:cNvSpPr/>
          <p:nvPr userDrawn="1"/>
        </p:nvSpPr>
        <p:spPr>
          <a:xfrm>
            <a:off x="5131107" y="2417643"/>
            <a:ext cx="7179839" cy="4563020"/>
          </a:xfrm>
          <a:custGeom>
            <a:avLst/>
            <a:gdLst>
              <a:gd name="connsiteX0" fmla="*/ 3839892 w 7179839"/>
              <a:gd name="connsiteY0" fmla="*/ 0 h 4563020"/>
              <a:gd name="connsiteX1" fmla="*/ 7087272 w 7179839"/>
              <a:gd name="connsiteY1" fmla="*/ 1789746 h 4563020"/>
              <a:gd name="connsiteX2" fmla="*/ 7179839 w 7179839"/>
              <a:gd name="connsiteY2" fmla="*/ 1947417 h 4563020"/>
              <a:gd name="connsiteX3" fmla="*/ 7179839 w 7179839"/>
              <a:gd name="connsiteY3" fmla="*/ 4563020 h 4563020"/>
              <a:gd name="connsiteX4" fmla="*/ 70269 w 7179839"/>
              <a:gd name="connsiteY4" fmla="*/ 4563020 h 4563020"/>
              <a:gd name="connsiteX5" fmla="*/ 19825 w 7179839"/>
              <a:gd name="connsiteY5" fmla="*/ 4232499 h 4563020"/>
              <a:gd name="connsiteX6" fmla="*/ 0 w 7179839"/>
              <a:gd name="connsiteY6" fmla="*/ 3839892 h 4563020"/>
              <a:gd name="connsiteX7" fmla="*/ 3839892 w 7179839"/>
              <a:gd name="connsiteY7" fmla="*/ 0 h 45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9839" h="4563020">
                <a:moveTo>
                  <a:pt x="3839892" y="0"/>
                </a:moveTo>
                <a:cubicBezTo>
                  <a:pt x="5206759" y="0"/>
                  <a:pt x="6406818" y="714182"/>
                  <a:pt x="7087272" y="1789746"/>
                </a:cubicBezTo>
                <a:lnTo>
                  <a:pt x="7179839" y="1947417"/>
                </a:lnTo>
                <a:lnTo>
                  <a:pt x="7179839" y="4563020"/>
                </a:lnTo>
                <a:lnTo>
                  <a:pt x="70269" y="4563020"/>
                </a:lnTo>
                <a:lnTo>
                  <a:pt x="19825" y="4232499"/>
                </a:lnTo>
                <a:cubicBezTo>
                  <a:pt x="6716" y="4103413"/>
                  <a:pt x="0" y="3972437"/>
                  <a:pt x="0" y="3839892"/>
                </a:cubicBezTo>
                <a:cubicBezTo>
                  <a:pt x="0" y="1719178"/>
                  <a:pt x="1719178" y="0"/>
                  <a:pt x="3839892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B67368B1-E170-2049-B842-7CFB5CB4F79E}"/>
              </a:ext>
            </a:extLst>
          </p:cNvPr>
          <p:cNvSpPr/>
          <p:nvPr userDrawn="1"/>
        </p:nvSpPr>
        <p:spPr>
          <a:xfrm>
            <a:off x="11019549" y="1798709"/>
            <a:ext cx="1291397" cy="3771354"/>
          </a:xfrm>
          <a:custGeom>
            <a:avLst/>
            <a:gdLst>
              <a:gd name="connsiteX0" fmla="*/ 1291397 w 1291397"/>
              <a:gd name="connsiteY0" fmla="*/ 0 h 3771354"/>
              <a:gd name="connsiteX1" fmla="*/ 1291397 w 1291397"/>
              <a:gd name="connsiteY1" fmla="*/ 3771354 h 3771354"/>
              <a:gd name="connsiteX2" fmla="*/ 1236622 w 1291397"/>
              <a:gd name="connsiteY2" fmla="*/ 3751306 h 3771354"/>
              <a:gd name="connsiteX3" fmla="*/ 0 w 1291397"/>
              <a:gd name="connsiteY3" fmla="*/ 1885677 h 3771354"/>
              <a:gd name="connsiteX4" fmla="*/ 1236622 w 1291397"/>
              <a:gd name="connsiteY4" fmla="*/ 20048 h 377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397" h="3771354">
                <a:moveTo>
                  <a:pt x="1291397" y="0"/>
                </a:moveTo>
                <a:lnTo>
                  <a:pt x="1291397" y="3771354"/>
                </a:lnTo>
                <a:lnTo>
                  <a:pt x="1236622" y="3751306"/>
                </a:lnTo>
                <a:cubicBezTo>
                  <a:pt x="509911" y="3443933"/>
                  <a:pt x="0" y="2724353"/>
                  <a:pt x="0" y="1885677"/>
                </a:cubicBezTo>
                <a:cubicBezTo>
                  <a:pt x="0" y="1047001"/>
                  <a:pt x="509911" y="327421"/>
                  <a:pt x="1236622" y="20048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100B206E-0E17-2941-8A1D-A2468205F8FE}"/>
              </a:ext>
            </a:extLst>
          </p:cNvPr>
          <p:cNvSpPr/>
          <p:nvPr userDrawn="1"/>
        </p:nvSpPr>
        <p:spPr>
          <a:xfrm>
            <a:off x="11064153" y="3030704"/>
            <a:ext cx="106878" cy="106878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9205784" y="0"/>
            <a:ext cx="2986216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954324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B959FD01-E28E-5141-A4FD-0B0AE31668EE}"/>
              </a:ext>
            </a:extLst>
          </p:cNvPr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E9DFED57-9F74-4D4D-A26C-A8B2AC142FAB}"/>
              </a:ext>
            </a:extLst>
          </p:cNvPr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2">
            <a:extLst>
              <a:ext uri="{FF2B5EF4-FFF2-40B4-BE49-F238E27FC236}">
                <a16:creationId xmlns:a16="http://schemas.microsoft.com/office/drawing/2014/main" id="{89BA53B4-C77A-FD46-9BF4-2652E3D38317}"/>
              </a:ext>
            </a:extLst>
          </p:cNvPr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78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>
            <a:extLst>
              <a:ext uri="{FF2B5EF4-FFF2-40B4-BE49-F238E27FC236}">
                <a16:creationId xmlns:a16="http://schemas.microsoft.com/office/drawing/2014/main" id="{E4E87865-5089-E643-A34C-CEFF87162EC5}"/>
              </a:ext>
            </a:extLst>
          </p:cNvPr>
          <p:cNvSpPr/>
          <p:nvPr userDrawn="1"/>
        </p:nvSpPr>
        <p:spPr>
          <a:xfrm>
            <a:off x="4320207" y="1653207"/>
            <a:ext cx="3551584" cy="3551584"/>
          </a:xfrm>
          <a:prstGeom prst="ellipse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4380236-2533-944F-A0F9-A3A24A9A99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46824" y="2179824"/>
            <a:ext cx="2498351" cy="2498351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89170B8-FD49-5D48-8D7B-971BBA82E4A9}"/>
              </a:ext>
            </a:extLst>
          </p:cNvPr>
          <p:cNvSpPr/>
          <p:nvPr userDrawn="1"/>
        </p:nvSpPr>
        <p:spPr>
          <a:xfrm>
            <a:off x="-526047" y="-128588"/>
            <a:ext cx="6607702" cy="2116876"/>
          </a:xfrm>
          <a:custGeom>
            <a:avLst/>
            <a:gdLst>
              <a:gd name="connsiteX0" fmla="*/ 0 w 7367521"/>
              <a:gd name="connsiteY0" fmla="*/ 0 h 2360296"/>
              <a:gd name="connsiteX1" fmla="*/ 7367521 w 7367521"/>
              <a:gd name="connsiteY1" fmla="*/ 0 h 2360296"/>
              <a:gd name="connsiteX2" fmla="*/ 7254187 w 7367521"/>
              <a:gd name="connsiteY2" fmla="*/ 235268 h 2360296"/>
              <a:gd name="connsiteX3" fmla="*/ 3683760 w 7367521"/>
              <a:gd name="connsiteY3" fmla="*/ 2360296 h 2360296"/>
              <a:gd name="connsiteX4" fmla="*/ 113334 w 7367521"/>
              <a:gd name="connsiteY4" fmla="*/ 235268 h 236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7521" h="2360296">
                <a:moveTo>
                  <a:pt x="0" y="0"/>
                </a:moveTo>
                <a:lnTo>
                  <a:pt x="7367521" y="0"/>
                </a:lnTo>
                <a:lnTo>
                  <a:pt x="7254187" y="235268"/>
                </a:lnTo>
                <a:cubicBezTo>
                  <a:pt x="6566583" y="1501030"/>
                  <a:pt x="5225518" y="2360296"/>
                  <a:pt x="3683760" y="2360296"/>
                </a:cubicBezTo>
                <a:cubicBezTo>
                  <a:pt x="2142003" y="2360296"/>
                  <a:pt x="800937" y="1501030"/>
                  <a:pt x="113334" y="235268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23C77553-D5F8-2748-B38C-F4D308C461D6}"/>
              </a:ext>
            </a:extLst>
          </p:cNvPr>
          <p:cNvSpPr/>
          <p:nvPr userDrawn="1"/>
        </p:nvSpPr>
        <p:spPr>
          <a:xfrm>
            <a:off x="3218119" y="551120"/>
            <a:ext cx="5755760" cy="5755758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70B702B9-5F54-C646-8F5B-BBEF17A95D97}"/>
              </a:ext>
            </a:extLst>
          </p:cNvPr>
          <p:cNvSpPr/>
          <p:nvPr userDrawn="1"/>
        </p:nvSpPr>
        <p:spPr>
          <a:xfrm>
            <a:off x="5580468" y="540487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71263A2-D139-C947-A3E8-562A893F66F4}"/>
              </a:ext>
            </a:extLst>
          </p:cNvPr>
          <p:cNvSpPr/>
          <p:nvPr userDrawn="1"/>
        </p:nvSpPr>
        <p:spPr>
          <a:xfrm>
            <a:off x="3624078" y="1809638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29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01820481-4363-D94A-AC95-FC3016C06214}"/>
              </a:ext>
            </a:extLst>
          </p:cNvPr>
          <p:cNvSpPr/>
          <p:nvPr userDrawn="1"/>
        </p:nvSpPr>
        <p:spPr>
          <a:xfrm>
            <a:off x="5131107" y="2417643"/>
            <a:ext cx="7179839" cy="4563020"/>
          </a:xfrm>
          <a:custGeom>
            <a:avLst/>
            <a:gdLst>
              <a:gd name="connsiteX0" fmla="*/ 3839892 w 7179839"/>
              <a:gd name="connsiteY0" fmla="*/ 0 h 4563020"/>
              <a:gd name="connsiteX1" fmla="*/ 7087272 w 7179839"/>
              <a:gd name="connsiteY1" fmla="*/ 1789746 h 4563020"/>
              <a:gd name="connsiteX2" fmla="*/ 7179839 w 7179839"/>
              <a:gd name="connsiteY2" fmla="*/ 1947417 h 4563020"/>
              <a:gd name="connsiteX3" fmla="*/ 7179839 w 7179839"/>
              <a:gd name="connsiteY3" fmla="*/ 4563020 h 4563020"/>
              <a:gd name="connsiteX4" fmla="*/ 70269 w 7179839"/>
              <a:gd name="connsiteY4" fmla="*/ 4563020 h 4563020"/>
              <a:gd name="connsiteX5" fmla="*/ 19825 w 7179839"/>
              <a:gd name="connsiteY5" fmla="*/ 4232499 h 4563020"/>
              <a:gd name="connsiteX6" fmla="*/ 0 w 7179839"/>
              <a:gd name="connsiteY6" fmla="*/ 3839892 h 4563020"/>
              <a:gd name="connsiteX7" fmla="*/ 3839892 w 7179839"/>
              <a:gd name="connsiteY7" fmla="*/ 0 h 45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9839" h="4563020">
                <a:moveTo>
                  <a:pt x="3839892" y="0"/>
                </a:moveTo>
                <a:cubicBezTo>
                  <a:pt x="5206759" y="0"/>
                  <a:pt x="6406818" y="714182"/>
                  <a:pt x="7087272" y="1789746"/>
                </a:cubicBezTo>
                <a:lnTo>
                  <a:pt x="7179839" y="1947417"/>
                </a:lnTo>
                <a:lnTo>
                  <a:pt x="7179839" y="4563020"/>
                </a:lnTo>
                <a:lnTo>
                  <a:pt x="70269" y="4563020"/>
                </a:lnTo>
                <a:lnTo>
                  <a:pt x="19825" y="4232499"/>
                </a:lnTo>
                <a:cubicBezTo>
                  <a:pt x="6716" y="4103413"/>
                  <a:pt x="0" y="3972437"/>
                  <a:pt x="0" y="3839892"/>
                </a:cubicBezTo>
                <a:cubicBezTo>
                  <a:pt x="0" y="1719178"/>
                  <a:pt x="1719178" y="0"/>
                  <a:pt x="3839892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8">
            <a:extLst>
              <a:ext uri="{FF2B5EF4-FFF2-40B4-BE49-F238E27FC236}">
                <a16:creationId xmlns:a16="http://schemas.microsoft.com/office/drawing/2014/main" id="{282B2DF9-5AD0-B64D-BA32-2D68DA157506}"/>
              </a:ext>
            </a:extLst>
          </p:cNvPr>
          <p:cNvSpPr/>
          <p:nvPr userDrawn="1"/>
        </p:nvSpPr>
        <p:spPr>
          <a:xfrm>
            <a:off x="6120985" y="1529317"/>
            <a:ext cx="3799368" cy="3799366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9">
            <a:extLst>
              <a:ext uri="{FF2B5EF4-FFF2-40B4-BE49-F238E27FC236}">
                <a16:creationId xmlns:a16="http://schemas.microsoft.com/office/drawing/2014/main" id="{D27A79DC-FFA5-F240-898A-E6C9913CE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1626" y="2251548"/>
            <a:ext cx="2354904" cy="2354904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9">
            <a:extLst>
              <a:ext uri="{FF2B5EF4-FFF2-40B4-BE49-F238E27FC236}">
                <a16:creationId xmlns:a16="http://schemas.microsoft.com/office/drawing/2014/main" id="{EB329838-5021-F241-B97E-EE4E3327C65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67481" y="1784679"/>
            <a:ext cx="1349696" cy="13496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1BBF46CE-0F17-0545-BB7B-2897C86D4F4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67481" y="3849521"/>
            <a:ext cx="1349696" cy="13496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29">
            <a:extLst>
              <a:ext uri="{FF2B5EF4-FFF2-40B4-BE49-F238E27FC236}">
                <a16:creationId xmlns:a16="http://schemas.microsoft.com/office/drawing/2014/main" id="{7304F84E-0587-9B4D-B580-DBC20174E8C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43210" y="1784679"/>
            <a:ext cx="1349696" cy="13496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9">
            <a:extLst>
              <a:ext uri="{FF2B5EF4-FFF2-40B4-BE49-F238E27FC236}">
                <a16:creationId xmlns:a16="http://schemas.microsoft.com/office/drawing/2014/main" id="{3590C556-4C7F-BD49-A7B2-3589219786D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543210" y="3849521"/>
            <a:ext cx="1349696" cy="13496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9">
            <a:extLst>
              <a:ext uri="{FF2B5EF4-FFF2-40B4-BE49-F238E27FC236}">
                <a16:creationId xmlns:a16="http://schemas.microsoft.com/office/drawing/2014/main" id="{C46331F1-9FEE-054E-A77A-2B262B1528D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5821" y="751358"/>
            <a:ext cx="1349696" cy="13496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9">
            <a:extLst>
              <a:ext uri="{FF2B5EF4-FFF2-40B4-BE49-F238E27FC236}">
                <a16:creationId xmlns:a16="http://schemas.microsoft.com/office/drawing/2014/main" id="{3AACAF11-832C-764C-ADF6-18BAA406C0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45821" y="4756946"/>
            <a:ext cx="1349696" cy="13496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8067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9">
            <a:extLst>
              <a:ext uri="{FF2B5EF4-FFF2-40B4-BE49-F238E27FC236}">
                <a16:creationId xmlns:a16="http://schemas.microsoft.com/office/drawing/2014/main" id="{16F7D1DF-4A1D-0E41-9F55-203FEAA728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793" y="-1528282"/>
            <a:ext cx="3565452" cy="3565452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Picture Placeholder 29">
            <a:extLst>
              <a:ext uri="{FF2B5EF4-FFF2-40B4-BE49-F238E27FC236}">
                <a16:creationId xmlns:a16="http://schemas.microsoft.com/office/drawing/2014/main" id="{DE206A55-AEB0-184D-A440-1EEF77CC82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72542" y="797601"/>
            <a:ext cx="1370566" cy="137056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29">
            <a:extLst>
              <a:ext uri="{FF2B5EF4-FFF2-40B4-BE49-F238E27FC236}">
                <a16:creationId xmlns:a16="http://schemas.microsoft.com/office/drawing/2014/main" id="{7B682A32-1C21-EF4F-B55A-109CB18DEEB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72542" y="4692462"/>
            <a:ext cx="1370566" cy="137056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9">
            <a:extLst>
              <a:ext uri="{FF2B5EF4-FFF2-40B4-BE49-F238E27FC236}">
                <a16:creationId xmlns:a16="http://schemas.microsoft.com/office/drawing/2014/main" id="{ED11D68E-1892-394F-B2B1-755EDC4BF9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8793" y="4791562"/>
            <a:ext cx="3565452" cy="3565452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EB832ECA-FF67-B940-A836-E3679B99FA1F}"/>
              </a:ext>
            </a:extLst>
          </p:cNvPr>
          <p:cNvSpPr/>
          <p:nvPr userDrawn="1"/>
        </p:nvSpPr>
        <p:spPr>
          <a:xfrm>
            <a:off x="688553" y="4008474"/>
            <a:ext cx="2738544" cy="2738542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CDABCDE-8B7A-5A4E-BA57-5F00ACB60B7D}"/>
              </a:ext>
            </a:extLst>
          </p:cNvPr>
          <p:cNvSpPr/>
          <p:nvPr userDrawn="1"/>
        </p:nvSpPr>
        <p:spPr>
          <a:xfrm>
            <a:off x="-101600" y="-114752"/>
            <a:ext cx="4843721" cy="4512427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90B20382-84BC-3642-A0A3-645E8F7CC6DE}"/>
              </a:ext>
            </a:extLst>
          </p:cNvPr>
          <p:cNvSpPr/>
          <p:nvPr userDrawn="1"/>
        </p:nvSpPr>
        <p:spPr>
          <a:xfrm>
            <a:off x="1116326" y="4269531"/>
            <a:ext cx="106878" cy="106878"/>
          </a:xfrm>
          <a:prstGeom prst="ellipse">
            <a:avLst/>
          </a:prstGeom>
          <a:gradFill>
            <a:gsLst>
              <a:gs pos="85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0907729C-B4A5-704F-9184-EC695BB99CEB}"/>
              </a:ext>
            </a:extLst>
          </p:cNvPr>
          <p:cNvSpPr/>
          <p:nvPr userDrawn="1"/>
        </p:nvSpPr>
        <p:spPr>
          <a:xfrm>
            <a:off x="2775007" y="4184470"/>
            <a:ext cx="106878" cy="106878"/>
          </a:xfrm>
          <a:prstGeom prst="ellipse">
            <a:avLst/>
          </a:prstGeom>
          <a:gradFill>
            <a:gsLst>
              <a:gs pos="85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1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9">
            <a:extLst>
              <a:ext uri="{FF2B5EF4-FFF2-40B4-BE49-F238E27FC236}">
                <a16:creationId xmlns:a16="http://schemas.microsoft.com/office/drawing/2014/main" id="{C4026848-C2AC-594D-ADBF-BA8021C359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7070" y="-1325526"/>
            <a:ext cx="3565452" cy="3565452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9">
            <a:extLst>
              <a:ext uri="{FF2B5EF4-FFF2-40B4-BE49-F238E27FC236}">
                <a16:creationId xmlns:a16="http://schemas.microsoft.com/office/drawing/2014/main" id="{B15E1340-327E-B64B-900A-ABC4C614CAC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22737" y="4692462"/>
            <a:ext cx="1370566" cy="137056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9">
            <a:extLst>
              <a:ext uri="{FF2B5EF4-FFF2-40B4-BE49-F238E27FC236}">
                <a16:creationId xmlns:a16="http://schemas.microsoft.com/office/drawing/2014/main" id="{32B5FACA-9C6B-994D-B120-D84734BA0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95816" y="-134719"/>
            <a:ext cx="1370566" cy="137056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9">
            <a:extLst>
              <a:ext uri="{FF2B5EF4-FFF2-40B4-BE49-F238E27FC236}">
                <a16:creationId xmlns:a16="http://schemas.microsoft.com/office/drawing/2014/main" id="{9EC2BB80-FACB-4547-849E-47A712C734F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05825" y="4791562"/>
            <a:ext cx="3565452" cy="3565452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1EF359E-4A0C-9044-B491-65BD2B731AA2}"/>
              </a:ext>
            </a:extLst>
          </p:cNvPr>
          <p:cNvSpPr/>
          <p:nvPr userDrawn="1"/>
        </p:nvSpPr>
        <p:spPr>
          <a:xfrm>
            <a:off x="-526047" y="-128588"/>
            <a:ext cx="5694412" cy="1824290"/>
          </a:xfrm>
          <a:custGeom>
            <a:avLst/>
            <a:gdLst>
              <a:gd name="connsiteX0" fmla="*/ 0 w 7367521"/>
              <a:gd name="connsiteY0" fmla="*/ 0 h 2360296"/>
              <a:gd name="connsiteX1" fmla="*/ 7367521 w 7367521"/>
              <a:gd name="connsiteY1" fmla="*/ 0 h 2360296"/>
              <a:gd name="connsiteX2" fmla="*/ 7254187 w 7367521"/>
              <a:gd name="connsiteY2" fmla="*/ 235268 h 2360296"/>
              <a:gd name="connsiteX3" fmla="*/ 3683760 w 7367521"/>
              <a:gd name="connsiteY3" fmla="*/ 2360296 h 2360296"/>
              <a:gd name="connsiteX4" fmla="*/ 113334 w 7367521"/>
              <a:gd name="connsiteY4" fmla="*/ 235268 h 236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7521" h="2360296">
                <a:moveTo>
                  <a:pt x="0" y="0"/>
                </a:moveTo>
                <a:lnTo>
                  <a:pt x="7367521" y="0"/>
                </a:lnTo>
                <a:lnTo>
                  <a:pt x="7254187" y="235268"/>
                </a:lnTo>
                <a:cubicBezTo>
                  <a:pt x="6566583" y="1501030"/>
                  <a:pt x="5225518" y="2360296"/>
                  <a:pt x="3683760" y="2360296"/>
                </a:cubicBezTo>
                <a:cubicBezTo>
                  <a:pt x="2142003" y="2360296"/>
                  <a:pt x="800937" y="1501030"/>
                  <a:pt x="113334" y="235268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C1DCBC33-0405-F44D-8602-887883BC2A80}"/>
              </a:ext>
            </a:extLst>
          </p:cNvPr>
          <p:cNvSpPr/>
          <p:nvPr userDrawn="1"/>
        </p:nvSpPr>
        <p:spPr>
          <a:xfrm>
            <a:off x="4591916" y="-2420679"/>
            <a:ext cx="5755760" cy="5755758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0FAA2771-B6D4-CC40-B266-13ECE004C13E}"/>
              </a:ext>
            </a:extLst>
          </p:cNvPr>
          <p:cNvSpPr/>
          <p:nvPr userDrawn="1"/>
        </p:nvSpPr>
        <p:spPr>
          <a:xfrm>
            <a:off x="4549110" y="655413"/>
            <a:ext cx="106878" cy="106878"/>
          </a:xfrm>
          <a:prstGeom prst="ellipse">
            <a:avLst/>
          </a:prstGeom>
          <a:gradFill>
            <a:gsLst>
              <a:gs pos="88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2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DE97272C-A219-C44F-9A52-3000C0AA7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14500" y="2480002"/>
            <a:ext cx="2489638" cy="248963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45C1A1E-BBB6-6F46-826A-8FAEBDA2A6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181" y="2480002"/>
            <a:ext cx="2489638" cy="248963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B4FFEBB-3BB6-9E47-A381-4F0DC21D81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7862" y="2480002"/>
            <a:ext cx="2489638" cy="248963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D189D205-599E-3A48-96ED-1411EC2A96E4}"/>
              </a:ext>
            </a:extLst>
          </p:cNvPr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A10085AF-5992-EA4E-9FB3-2755A64FCFF2}"/>
              </a:ext>
            </a:extLst>
          </p:cNvPr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8F0F1E2C-414F-B14D-B046-33CE51662DEA}"/>
              </a:ext>
            </a:extLst>
          </p:cNvPr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76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C2B322A9-0E75-5E4A-91C0-51253DCD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577465"/>
            <a:ext cx="3123314" cy="170307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86E03DF7-E278-3E44-92B8-11A22B6553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98" y="1271626"/>
            <a:ext cx="2408238" cy="4909739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8567F3F-EFDA-5742-814C-D816354EDE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73799" y="1881412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86C0CEF1-1411-4B49-9F96-01A5D0524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90" y="1271626"/>
            <a:ext cx="2408238" cy="4909739"/>
          </a:xfrm>
          <a:prstGeom prst="rect">
            <a:avLst/>
          </a:prstGeom>
        </p:spPr>
      </p:pic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5CBE6A4-895E-2248-A4C1-7E1C9A49B7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32391" y="1881412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ED88FFB1-3B33-7B4F-861A-24F14AD8D7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82" y="1271626"/>
            <a:ext cx="2408238" cy="4909739"/>
          </a:xfrm>
          <a:prstGeom prst="rect">
            <a:avLst/>
          </a:prstGeom>
        </p:spPr>
      </p:pic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8399283-E8E5-DE46-AA66-7DF0AC3D03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90983" y="1881412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24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4DAE9B-42E4-4D46-A5BE-240A488FC6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98" y="1595718"/>
            <a:ext cx="2408238" cy="4909739"/>
          </a:xfrm>
          <a:prstGeom prst="rect">
            <a:avLst/>
          </a:prstGeom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84E290D-5197-E949-99DF-FB5BDC1AA1A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73799" y="2205504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BD361E-FB45-AD4A-A8F2-334F12CF764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4285" y="2210835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5298991-EA14-DC48-AE75-D9EE5DAC5E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96203" y="2205504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93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51D4F184-FE1D-B04D-BBE3-0C478F9F5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94" y="1277827"/>
            <a:ext cx="7881706" cy="4627673"/>
          </a:xfrm>
          <a:prstGeom prst="rect">
            <a:avLst/>
          </a:prstGeom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0396A0A-29A5-5A4C-B596-30D53E40C6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09454" y="1602012"/>
            <a:ext cx="5952246" cy="37319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BCF3911-A0BE-7C48-8CE5-37CA71C0D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64" y="1551026"/>
            <a:ext cx="5189635" cy="4363312"/>
          </a:xfrm>
          <a:prstGeom prst="rect">
            <a:avLst/>
          </a:prstGeom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5A27841-EBDA-BA42-8087-2DA8AC00DD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4154" y="1805212"/>
            <a:ext cx="4809245" cy="2703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115967" y="2336455"/>
            <a:ext cx="1807028" cy="180702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207509" y="2336455"/>
            <a:ext cx="1807028" cy="180702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299051" y="2336455"/>
            <a:ext cx="1807028" cy="180702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endParaRPr lang="en-US" dirty="0"/>
          </a:p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72419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0E5F85-391F-D64B-8DE4-3EF62B8583B7}"/>
              </a:ext>
            </a:extLst>
          </p:cNvPr>
          <p:cNvSpPr/>
          <p:nvPr userDrawn="1"/>
        </p:nvSpPr>
        <p:spPr>
          <a:xfrm>
            <a:off x="-23434" y="0"/>
            <a:ext cx="4023933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D8FF1A77-18B5-B743-8FCA-C08D2FED6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839" y="1271626"/>
            <a:ext cx="2408238" cy="4909739"/>
          </a:xfrm>
          <a:prstGeom prst="rect">
            <a:avLst/>
          </a:prstGeom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97244CD1-E3A3-4C42-8EEB-E8F99499EC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83" y="1271626"/>
            <a:ext cx="2408238" cy="490973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D990D8-8E64-5440-AB60-B4B8577D50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11681" y="1881412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D8D1D6C-5432-7B40-B664-5F75417384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88384" y="1881412"/>
            <a:ext cx="2114746" cy="371928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3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EEA5711-65B9-8749-AFC8-EECD6DF05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50" y="-1064641"/>
            <a:ext cx="5604981" cy="9581164"/>
          </a:xfrm>
          <a:prstGeom prst="rect">
            <a:avLst/>
          </a:prstGeom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18DB1B71-CAF8-3A4B-AC6F-C890C7F2E1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7" y="1270660"/>
            <a:ext cx="2047570" cy="417443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928062-0246-4247-A864-E94B03DE26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95418" y="1797485"/>
            <a:ext cx="1766099" cy="314264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88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115967" y="2336455"/>
            <a:ext cx="1807028" cy="180702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207509" y="2336455"/>
            <a:ext cx="1807028" cy="180702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299051" y="2336455"/>
            <a:ext cx="1807028" cy="1807028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388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44582" y="0"/>
            <a:ext cx="3373709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818291" y="0"/>
            <a:ext cx="3373709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0573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44583" y="0"/>
            <a:ext cx="2663832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61432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44582" y="0"/>
            <a:ext cx="3373709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818291" y="0"/>
            <a:ext cx="3373709" cy="34351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818291" y="3429000"/>
            <a:ext cx="3373709" cy="34351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err="1"/>
              <a:t>Insérez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866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E3DF56-150D-BA4A-A2AB-7D47E2F3BF91}"/>
              </a:ext>
            </a:extLst>
          </p:cNvPr>
          <p:cNvSpPr/>
          <p:nvPr/>
        </p:nvSpPr>
        <p:spPr>
          <a:xfrm>
            <a:off x="116572" y="108564"/>
            <a:ext cx="2302548" cy="5133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2 – Problèmes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dirty="0">
                <a:solidFill>
                  <a:prstClr val="black"/>
                </a:solidFill>
                <a:latin typeface="Poppins"/>
              </a:rPr>
              <a:t>…… 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DACA7-C3D5-6647-BD6B-A086133A1D44}"/>
              </a:ext>
            </a:extLst>
          </p:cNvPr>
          <p:cNvSpPr/>
          <p:nvPr/>
        </p:nvSpPr>
        <p:spPr>
          <a:xfrm>
            <a:off x="6134750" y="5304869"/>
            <a:ext cx="5969371" cy="1456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8 – Bénéfices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BB47D-FCBE-F44D-BB74-02CD319BF34B}"/>
              </a:ext>
            </a:extLst>
          </p:cNvPr>
          <p:cNvSpPr/>
          <p:nvPr/>
        </p:nvSpPr>
        <p:spPr>
          <a:xfrm>
            <a:off x="2517636" y="108564"/>
            <a:ext cx="2213122" cy="304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4 - Solutions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…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B5552-B851-344F-8B51-C06B571DB2A6}"/>
              </a:ext>
            </a:extLst>
          </p:cNvPr>
          <p:cNvSpPr/>
          <p:nvPr/>
        </p:nvSpPr>
        <p:spPr>
          <a:xfrm>
            <a:off x="4829274" y="108564"/>
            <a:ext cx="2478842" cy="5133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3 – Proposition de valeur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01F5BF-99AC-374A-A89A-5CF5E067E7A5}"/>
              </a:ext>
            </a:extLst>
          </p:cNvPr>
          <p:cNvSpPr/>
          <p:nvPr/>
        </p:nvSpPr>
        <p:spPr>
          <a:xfrm>
            <a:off x="9714706" y="108564"/>
            <a:ext cx="2389416" cy="5133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1 - Utilisateurs (persona)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lvl="0">
              <a:defRPr/>
            </a:pPr>
            <a:r>
              <a:rPr lang="fr-FR" sz="900" dirty="0">
                <a:solidFill>
                  <a:prstClr val="black"/>
                </a:solidFill>
              </a:rPr>
              <a:t>…</a:t>
            </a:r>
          </a:p>
          <a:p>
            <a:pPr lvl="0">
              <a:defRPr/>
            </a:pPr>
            <a:endParaRPr lang="fr-FR" sz="9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1.1 - Beta utilisateurs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dirty="0">
                <a:solidFill>
                  <a:prstClr val="black"/>
                </a:solidFill>
                <a:latin typeface="Poppins"/>
              </a:rPr>
              <a:t>…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E5980-435A-AA4C-B1A6-A84259FE6E7B}"/>
              </a:ext>
            </a:extLst>
          </p:cNvPr>
          <p:cNvSpPr/>
          <p:nvPr/>
        </p:nvSpPr>
        <p:spPr>
          <a:xfrm>
            <a:off x="2517636" y="3235629"/>
            <a:ext cx="2213122" cy="2006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6 – Indicateurs clés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solidFill>
                  <a:prstClr val="black"/>
                </a:solidFill>
                <a:latin typeface="Poppins"/>
              </a:rPr>
              <a:t>….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C3C195-436B-6741-9BF9-137C4B6D07D9}"/>
              </a:ext>
            </a:extLst>
          </p:cNvPr>
          <p:cNvSpPr/>
          <p:nvPr/>
        </p:nvSpPr>
        <p:spPr>
          <a:xfrm>
            <a:off x="7395621" y="108564"/>
            <a:ext cx="2213122" cy="2479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9 – Relations avec les 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…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BD515-8955-3249-B1E4-A516762D2CD7}"/>
              </a:ext>
            </a:extLst>
          </p:cNvPr>
          <p:cNvSpPr/>
          <p:nvPr/>
        </p:nvSpPr>
        <p:spPr>
          <a:xfrm>
            <a:off x="7395621" y="2675289"/>
            <a:ext cx="2213122" cy="2566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5 – Stratégie d’adoption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9BAFF8-2EFC-8F4E-A730-87B14CA7959C}"/>
              </a:ext>
            </a:extLst>
          </p:cNvPr>
          <p:cNvSpPr/>
          <p:nvPr/>
        </p:nvSpPr>
        <p:spPr>
          <a:xfrm>
            <a:off x="125126" y="5304869"/>
            <a:ext cx="5943569" cy="147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7 – Coûts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5819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651A6"/>
      </a:accent2>
      <a:accent3>
        <a:srgbClr val="053E61"/>
      </a:accent3>
      <a:accent4>
        <a:srgbClr val="10273C"/>
      </a:accent4>
      <a:accent5>
        <a:srgbClr val="66778C"/>
      </a:accent5>
      <a:accent6>
        <a:srgbClr val="567BD8"/>
      </a:accent6>
      <a:hlink>
        <a:srgbClr val="43F2FF"/>
      </a:hlink>
      <a:folHlink>
        <a:srgbClr val="7030A0"/>
      </a:folHlink>
    </a:clrScheme>
    <a:fontScheme name="Font_Template">
      <a:majorFont>
        <a:latin typeface="AvenirNext LT Pro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52</Words>
  <Application>Microsoft Macintosh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AvenirNext LT Pro Bold</vt:lpstr>
      <vt:lpstr>Poppins</vt:lpstr>
      <vt:lpstr>Source Sans Pro</vt:lpstr>
      <vt:lpstr>1_Thème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Defrance</dc:creator>
  <cp:lastModifiedBy>Benoit Defrance</cp:lastModifiedBy>
  <cp:revision>48</cp:revision>
  <dcterms:created xsi:type="dcterms:W3CDTF">2018-11-20T16:28:16Z</dcterms:created>
  <dcterms:modified xsi:type="dcterms:W3CDTF">2021-11-22T08:12:08Z</dcterms:modified>
</cp:coreProperties>
</file>