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0" name="Shape 560"/>
        <p:cNvGrpSpPr/>
        <p:nvPr/>
      </p:nvGrpSpPr>
      <p:grpSpPr>
        <a:xfrm>
          <a:off x="0" y="0"/>
          <a:ext cx="0" cy="0"/>
          <a:chOff x="0" y="0"/>
          <a:chExt cx="0" cy="0"/>
        </a:xfrm>
      </p:grpSpPr>
      <p:sp>
        <p:nvSpPr>
          <p:cNvPr id="561" name="Shape 56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562" name="Shape 5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6" name="Shape 756"/>
        <p:cNvGrpSpPr/>
        <p:nvPr/>
      </p:nvGrpSpPr>
      <p:grpSpPr>
        <a:xfrm>
          <a:off x="0" y="0"/>
          <a:ext cx="0" cy="0"/>
          <a:chOff x="0" y="0"/>
          <a:chExt cx="0" cy="0"/>
        </a:xfrm>
      </p:grpSpPr>
      <p:sp>
        <p:nvSpPr>
          <p:cNvPr id="757" name="Shape 7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8" name="Shape 7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2" name="Shape 762"/>
        <p:cNvGrpSpPr/>
        <p:nvPr/>
      </p:nvGrpSpPr>
      <p:grpSpPr>
        <a:xfrm>
          <a:off x="0" y="0"/>
          <a:ext cx="0" cy="0"/>
          <a:chOff x="0" y="0"/>
          <a:chExt cx="0" cy="0"/>
        </a:xfrm>
      </p:grpSpPr>
      <p:sp>
        <p:nvSpPr>
          <p:cNvPr id="763" name="Shape 7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4" name="Shape 7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8" name="Shape 768"/>
        <p:cNvGrpSpPr/>
        <p:nvPr/>
      </p:nvGrpSpPr>
      <p:grpSpPr>
        <a:xfrm>
          <a:off x="0" y="0"/>
          <a:ext cx="0" cy="0"/>
          <a:chOff x="0" y="0"/>
          <a:chExt cx="0" cy="0"/>
        </a:xfrm>
      </p:grpSpPr>
      <p:sp>
        <p:nvSpPr>
          <p:cNvPr id="769" name="Shape 7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0" name="Shape 7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4" name="Shape 774"/>
        <p:cNvGrpSpPr/>
        <p:nvPr/>
      </p:nvGrpSpPr>
      <p:grpSpPr>
        <a:xfrm>
          <a:off x="0" y="0"/>
          <a:ext cx="0" cy="0"/>
          <a:chOff x="0" y="0"/>
          <a:chExt cx="0" cy="0"/>
        </a:xfrm>
      </p:grpSpPr>
      <p:sp>
        <p:nvSpPr>
          <p:cNvPr id="775" name="Shape 7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6" name="Shape 7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0" name="Shape 780"/>
        <p:cNvGrpSpPr/>
        <p:nvPr/>
      </p:nvGrpSpPr>
      <p:grpSpPr>
        <a:xfrm>
          <a:off x="0" y="0"/>
          <a:ext cx="0" cy="0"/>
          <a:chOff x="0" y="0"/>
          <a:chExt cx="0" cy="0"/>
        </a:xfrm>
      </p:grpSpPr>
      <p:sp>
        <p:nvSpPr>
          <p:cNvPr id="781" name="Shape 7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2" name="Shape 7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94" name="Shape 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8" name="Shape 1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6" name="Shape 1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62" name="Shape 3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50" name="Shape 50"/>
        <p:cNvGrpSpPr/>
        <p:nvPr/>
      </p:nvGrpSpPr>
      <p:grpSpPr>
        <a:xfrm>
          <a:off x="0" y="0"/>
          <a:ext cx="0" cy="0"/>
          <a:chOff x="0" y="0"/>
          <a:chExt cx="0" cy="0"/>
        </a:xfrm>
      </p:grpSpPr>
      <p:sp>
        <p:nvSpPr>
          <p:cNvPr id="51" name="Shape 51"/>
          <p:cNvSpPr txBox="1"/>
          <p:nvPr>
            <p:ph type="title"/>
          </p:nvPr>
        </p:nvSpPr>
        <p:spPr>
          <a:xfrm>
            <a:off x="628650" y="273843"/>
            <a:ext cx="7886700" cy="9942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52" name="Shape 52"/>
          <p:cNvSpPr txBox="1"/>
          <p:nvPr>
            <p:ph idx="1" type="body"/>
          </p:nvPr>
        </p:nvSpPr>
        <p:spPr>
          <a:xfrm>
            <a:off x="628650" y="1369218"/>
            <a:ext cx="7886700" cy="3263400"/>
          </a:xfrm>
          <a:prstGeom prst="rect">
            <a:avLst/>
          </a:prstGeom>
          <a:noFill/>
          <a:ln>
            <a:noFill/>
          </a:ln>
        </p:spPr>
        <p:txBody>
          <a:bodyPr anchorCtr="0" anchor="t" bIns="91425" lIns="91425" rIns="91425" tIns="9142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Shape 53"/>
          <p:cNvSpPr txBox="1"/>
          <p:nvPr>
            <p:ph idx="10" type="dt"/>
          </p:nvPr>
        </p:nvSpPr>
        <p:spPr>
          <a:xfrm>
            <a:off x="628650" y="4767262"/>
            <a:ext cx="2057400" cy="273900"/>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a:off x="3028950" y="4767262"/>
            <a:ext cx="3086100" cy="273900"/>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55" name="Shape 55"/>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png"/><Relationship Id="rId4" Type="http://schemas.openxmlformats.org/officeDocument/2006/relationships/hyperlink" Target="http://www.codeproject.com/KB/cpp/MemoryPool/MemoryPool_Step5.p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0.png"/><Relationship Id="rId4" Type="http://schemas.openxmlformats.org/officeDocument/2006/relationships/hyperlink" Target="http://www.codeproject.com/KB/cpp/MemoryPool/MemoryPool_Step7.p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Custom Memory Management Layer</a:t>
            </a:r>
          </a:p>
        </p:txBody>
      </p:sp>
      <p:sp>
        <p:nvSpPr>
          <p:cNvPr id="61" name="Shape 61"/>
          <p:cNvSpPr txBox="1"/>
          <p:nvPr>
            <p:ph idx="1" type="subTitle"/>
          </p:nvPr>
        </p:nvSpPr>
        <p:spPr>
          <a:xfrm>
            <a:off x="311700" y="2834125"/>
            <a:ext cx="8520600" cy="1879500"/>
          </a:xfrm>
          <a:prstGeom prst="rect">
            <a:avLst/>
          </a:prstGeom>
        </p:spPr>
        <p:txBody>
          <a:bodyPr anchorCtr="0" anchor="t" bIns="91425" lIns="91425" rIns="91425" tIns="91425">
            <a:noAutofit/>
          </a:bodyPr>
          <a:lstStyle/>
          <a:p>
            <a:pPr lvl="0">
              <a:spcBef>
                <a:spcPts val="0"/>
              </a:spcBef>
              <a:buNone/>
            </a:pPr>
            <a:r>
              <a:rPr lang="en"/>
              <a:t>CS599 - Large Scale Data Structures</a:t>
            </a:r>
          </a:p>
          <a:p>
            <a:pPr lvl="0">
              <a:spcBef>
                <a:spcPts val="0"/>
              </a:spcBef>
              <a:buNone/>
            </a:pPr>
            <a:r>
              <a:rPr lang="en"/>
              <a:t>Justin Poehnelt, Mike Deberg, Evan Bolyen, Nakai MacCarty, Antonio Rios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3" name="Shape 563"/>
        <p:cNvGrpSpPr/>
        <p:nvPr/>
      </p:nvGrpSpPr>
      <p:grpSpPr>
        <a:xfrm>
          <a:off x="0" y="0"/>
          <a:ext cx="0" cy="0"/>
          <a:chOff x="0" y="0"/>
          <a:chExt cx="0" cy="0"/>
        </a:xfrm>
      </p:grpSpPr>
      <p:sp>
        <p:nvSpPr>
          <p:cNvPr id="564" name="Shape 564"/>
          <p:cNvSpPr/>
          <p:nvPr/>
        </p:nvSpPr>
        <p:spPr>
          <a:xfrm>
            <a:off x="332412"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65" name="Shape 565"/>
          <p:cNvSpPr/>
          <p:nvPr/>
        </p:nvSpPr>
        <p:spPr>
          <a:xfrm>
            <a:off x="773882"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66" name="Shape 566"/>
          <p:cNvSpPr/>
          <p:nvPr/>
        </p:nvSpPr>
        <p:spPr>
          <a:xfrm>
            <a:off x="1227934"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67" name="Shape 567"/>
          <p:cNvSpPr/>
          <p:nvPr/>
        </p:nvSpPr>
        <p:spPr>
          <a:xfrm>
            <a:off x="1681986"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68" name="Shape 568"/>
          <p:cNvSpPr/>
          <p:nvPr/>
        </p:nvSpPr>
        <p:spPr>
          <a:xfrm>
            <a:off x="2123459"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69" name="Shape 569"/>
          <p:cNvSpPr/>
          <p:nvPr/>
        </p:nvSpPr>
        <p:spPr>
          <a:xfrm>
            <a:off x="2584324"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70" name="Shape 570"/>
          <p:cNvSpPr/>
          <p:nvPr/>
        </p:nvSpPr>
        <p:spPr>
          <a:xfrm>
            <a:off x="3025794"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71" name="Shape 571"/>
          <p:cNvSpPr/>
          <p:nvPr/>
        </p:nvSpPr>
        <p:spPr>
          <a:xfrm>
            <a:off x="3466743"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72" name="Shape 572"/>
          <p:cNvSpPr/>
          <p:nvPr/>
        </p:nvSpPr>
        <p:spPr>
          <a:xfrm>
            <a:off x="3914504"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73" name="Shape 573"/>
          <p:cNvSpPr/>
          <p:nvPr/>
        </p:nvSpPr>
        <p:spPr>
          <a:xfrm>
            <a:off x="4355975"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74" name="Shape 574"/>
          <p:cNvSpPr/>
          <p:nvPr/>
        </p:nvSpPr>
        <p:spPr>
          <a:xfrm>
            <a:off x="4815786"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75" name="Shape 575"/>
          <p:cNvSpPr/>
          <p:nvPr/>
        </p:nvSpPr>
        <p:spPr>
          <a:xfrm>
            <a:off x="5257789"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76" name="Shape 576"/>
          <p:cNvSpPr/>
          <p:nvPr/>
        </p:nvSpPr>
        <p:spPr>
          <a:xfrm>
            <a:off x="5711833"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77" name="Shape 577"/>
          <p:cNvSpPr/>
          <p:nvPr/>
        </p:nvSpPr>
        <p:spPr>
          <a:xfrm>
            <a:off x="6165877" y="1242630"/>
            <a:ext cx="396299"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78" name="Shape 578"/>
          <p:cNvSpPr/>
          <p:nvPr/>
        </p:nvSpPr>
        <p:spPr>
          <a:xfrm>
            <a:off x="6619921"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79" name="Shape 579"/>
          <p:cNvSpPr/>
          <p:nvPr/>
        </p:nvSpPr>
        <p:spPr>
          <a:xfrm>
            <a:off x="7062460"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80" name="Shape 580"/>
          <p:cNvSpPr/>
          <p:nvPr/>
        </p:nvSpPr>
        <p:spPr>
          <a:xfrm>
            <a:off x="3018978" y="251000"/>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81" name="Shape 581"/>
          <p:cNvSpPr/>
          <p:nvPr/>
        </p:nvSpPr>
        <p:spPr>
          <a:xfrm>
            <a:off x="332412" y="252726"/>
            <a:ext cx="396300" cy="245399"/>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82" name="Shape 582"/>
          <p:cNvSpPr/>
          <p:nvPr/>
        </p:nvSpPr>
        <p:spPr>
          <a:xfrm>
            <a:off x="5705549" y="251272"/>
            <a:ext cx="396300" cy="245399"/>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83" name="Shape 583"/>
          <p:cNvSpPr/>
          <p:nvPr/>
        </p:nvSpPr>
        <p:spPr>
          <a:xfrm>
            <a:off x="4368024" y="251000"/>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84" name="Shape 584"/>
          <p:cNvSpPr/>
          <p:nvPr/>
        </p:nvSpPr>
        <p:spPr>
          <a:xfrm>
            <a:off x="2123459" y="252726"/>
            <a:ext cx="396300" cy="245399"/>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85" name="Shape 585"/>
          <p:cNvSpPr/>
          <p:nvPr/>
        </p:nvSpPr>
        <p:spPr>
          <a:xfrm>
            <a:off x="780174" y="252726"/>
            <a:ext cx="396299" cy="245399"/>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86" name="Shape 586"/>
          <p:cNvSpPr/>
          <p:nvPr/>
        </p:nvSpPr>
        <p:spPr>
          <a:xfrm>
            <a:off x="6153311" y="251272"/>
            <a:ext cx="396300" cy="245399"/>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87" name="Shape 587"/>
          <p:cNvSpPr/>
          <p:nvPr/>
        </p:nvSpPr>
        <p:spPr>
          <a:xfrm>
            <a:off x="4815786" y="251000"/>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88" name="Shape 588"/>
          <p:cNvSpPr/>
          <p:nvPr/>
        </p:nvSpPr>
        <p:spPr>
          <a:xfrm>
            <a:off x="2571220" y="252726"/>
            <a:ext cx="396300" cy="245399"/>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89" name="Shape 589"/>
          <p:cNvSpPr/>
          <p:nvPr/>
        </p:nvSpPr>
        <p:spPr>
          <a:xfrm>
            <a:off x="1227935" y="252726"/>
            <a:ext cx="396300" cy="245399"/>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90" name="Shape 590"/>
          <p:cNvSpPr/>
          <p:nvPr/>
        </p:nvSpPr>
        <p:spPr>
          <a:xfrm>
            <a:off x="6601072" y="251272"/>
            <a:ext cx="396300" cy="245399"/>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91" name="Shape 591"/>
          <p:cNvSpPr/>
          <p:nvPr/>
        </p:nvSpPr>
        <p:spPr>
          <a:xfrm>
            <a:off x="3914504" y="248528"/>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92" name="Shape 592"/>
          <p:cNvSpPr/>
          <p:nvPr/>
        </p:nvSpPr>
        <p:spPr>
          <a:xfrm>
            <a:off x="332412"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93" name="Shape 593"/>
          <p:cNvSpPr/>
          <p:nvPr/>
        </p:nvSpPr>
        <p:spPr>
          <a:xfrm>
            <a:off x="773882"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94" name="Shape 594"/>
          <p:cNvSpPr/>
          <p:nvPr/>
        </p:nvSpPr>
        <p:spPr>
          <a:xfrm>
            <a:off x="1227934"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95" name="Shape 595"/>
          <p:cNvSpPr/>
          <p:nvPr/>
        </p:nvSpPr>
        <p:spPr>
          <a:xfrm>
            <a:off x="1681986"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96" name="Shape 596"/>
          <p:cNvSpPr/>
          <p:nvPr/>
        </p:nvSpPr>
        <p:spPr>
          <a:xfrm>
            <a:off x="2123459"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97" name="Shape 597"/>
          <p:cNvSpPr/>
          <p:nvPr/>
        </p:nvSpPr>
        <p:spPr>
          <a:xfrm>
            <a:off x="2584324"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98" name="Shape 598"/>
          <p:cNvSpPr/>
          <p:nvPr/>
        </p:nvSpPr>
        <p:spPr>
          <a:xfrm>
            <a:off x="3025794"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99" name="Shape 599"/>
          <p:cNvSpPr/>
          <p:nvPr/>
        </p:nvSpPr>
        <p:spPr>
          <a:xfrm>
            <a:off x="3466743"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00" name="Shape 600"/>
          <p:cNvSpPr/>
          <p:nvPr/>
        </p:nvSpPr>
        <p:spPr>
          <a:xfrm>
            <a:off x="3914504"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01" name="Shape 601"/>
          <p:cNvSpPr/>
          <p:nvPr/>
        </p:nvSpPr>
        <p:spPr>
          <a:xfrm>
            <a:off x="4355975"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02" name="Shape 602"/>
          <p:cNvSpPr/>
          <p:nvPr/>
        </p:nvSpPr>
        <p:spPr>
          <a:xfrm>
            <a:off x="4815786"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03" name="Shape 603"/>
          <p:cNvSpPr/>
          <p:nvPr/>
        </p:nvSpPr>
        <p:spPr>
          <a:xfrm>
            <a:off x="5257789"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04" name="Shape 604"/>
          <p:cNvSpPr/>
          <p:nvPr/>
        </p:nvSpPr>
        <p:spPr>
          <a:xfrm>
            <a:off x="5711833"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05" name="Shape 605"/>
          <p:cNvSpPr/>
          <p:nvPr/>
        </p:nvSpPr>
        <p:spPr>
          <a:xfrm>
            <a:off x="6165877" y="564170"/>
            <a:ext cx="396299"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06" name="Shape 606"/>
          <p:cNvSpPr/>
          <p:nvPr/>
        </p:nvSpPr>
        <p:spPr>
          <a:xfrm>
            <a:off x="6619921"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07" name="Shape 607"/>
          <p:cNvSpPr/>
          <p:nvPr/>
        </p:nvSpPr>
        <p:spPr>
          <a:xfrm>
            <a:off x="7062460"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08" name="Shape 608"/>
          <p:cNvSpPr/>
          <p:nvPr/>
        </p:nvSpPr>
        <p:spPr>
          <a:xfrm>
            <a:off x="332412"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09" name="Shape 609"/>
          <p:cNvSpPr/>
          <p:nvPr/>
        </p:nvSpPr>
        <p:spPr>
          <a:xfrm>
            <a:off x="773882"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10" name="Shape 610"/>
          <p:cNvSpPr/>
          <p:nvPr/>
        </p:nvSpPr>
        <p:spPr>
          <a:xfrm>
            <a:off x="1227934"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11" name="Shape 611"/>
          <p:cNvSpPr/>
          <p:nvPr/>
        </p:nvSpPr>
        <p:spPr>
          <a:xfrm>
            <a:off x="1681986"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12" name="Shape 612"/>
          <p:cNvSpPr/>
          <p:nvPr/>
        </p:nvSpPr>
        <p:spPr>
          <a:xfrm>
            <a:off x="2123459"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13" name="Shape 613"/>
          <p:cNvSpPr/>
          <p:nvPr/>
        </p:nvSpPr>
        <p:spPr>
          <a:xfrm>
            <a:off x="2584324"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14" name="Shape 614"/>
          <p:cNvSpPr/>
          <p:nvPr/>
        </p:nvSpPr>
        <p:spPr>
          <a:xfrm>
            <a:off x="3025794"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15" name="Shape 615"/>
          <p:cNvSpPr/>
          <p:nvPr/>
        </p:nvSpPr>
        <p:spPr>
          <a:xfrm>
            <a:off x="3466743"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16" name="Shape 616"/>
          <p:cNvSpPr/>
          <p:nvPr/>
        </p:nvSpPr>
        <p:spPr>
          <a:xfrm>
            <a:off x="3914504"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17" name="Shape 617"/>
          <p:cNvSpPr/>
          <p:nvPr/>
        </p:nvSpPr>
        <p:spPr>
          <a:xfrm>
            <a:off x="4355975"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18" name="Shape 618"/>
          <p:cNvSpPr/>
          <p:nvPr/>
        </p:nvSpPr>
        <p:spPr>
          <a:xfrm>
            <a:off x="4815786"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19" name="Shape 619"/>
          <p:cNvSpPr/>
          <p:nvPr/>
        </p:nvSpPr>
        <p:spPr>
          <a:xfrm>
            <a:off x="5257789"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20" name="Shape 620"/>
          <p:cNvSpPr/>
          <p:nvPr/>
        </p:nvSpPr>
        <p:spPr>
          <a:xfrm>
            <a:off x="5711833"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21" name="Shape 621"/>
          <p:cNvSpPr/>
          <p:nvPr/>
        </p:nvSpPr>
        <p:spPr>
          <a:xfrm>
            <a:off x="6165877" y="1921090"/>
            <a:ext cx="396299"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22" name="Shape 622"/>
          <p:cNvSpPr/>
          <p:nvPr/>
        </p:nvSpPr>
        <p:spPr>
          <a:xfrm>
            <a:off x="6619921"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23" name="Shape 623"/>
          <p:cNvSpPr/>
          <p:nvPr/>
        </p:nvSpPr>
        <p:spPr>
          <a:xfrm>
            <a:off x="7062460"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24" name="Shape 624"/>
          <p:cNvSpPr/>
          <p:nvPr/>
        </p:nvSpPr>
        <p:spPr>
          <a:xfrm>
            <a:off x="332412"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25" name="Shape 625"/>
          <p:cNvSpPr/>
          <p:nvPr/>
        </p:nvSpPr>
        <p:spPr>
          <a:xfrm>
            <a:off x="773882"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26" name="Shape 626"/>
          <p:cNvSpPr/>
          <p:nvPr/>
        </p:nvSpPr>
        <p:spPr>
          <a:xfrm>
            <a:off x="1227934"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27" name="Shape 627"/>
          <p:cNvSpPr/>
          <p:nvPr/>
        </p:nvSpPr>
        <p:spPr>
          <a:xfrm>
            <a:off x="1681986"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28" name="Shape 628"/>
          <p:cNvSpPr/>
          <p:nvPr/>
        </p:nvSpPr>
        <p:spPr>
          <a:xfrm>
            <a:off x="2123459"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29" name="Shape 629"/>
          <p:cNvSpPr/>
          <p:nvPr/>
        </p:nvSpPr>
        <p:spPr>
          <a:xfrm>
            <a:off x="2584324"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30" name="Shape 630"/>
          <p:cNvSpPr/>
          <p:nvPr/>
        </p:nvSpPr>
        <p:spPr>
          <a:xfrm>
            <a:off x="3025794"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31" name="Shape 631"/>
          <p:cNvSpPr/>
          <p:nvPr/>
        </p:nvSpPr>
        <p:spPr>
          <a:xfrm>
            <a:off x="3466743"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32" name="Shape 632"/>
          <p:cNvSpPr/>
          <p:nvPr/>
        </p:nvSpPr>
        <p:spPr>
          <a:xfrm>
            <a:off x="3914504"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33" name="Shape 633"/>
          <p:cNvSpPr/>
          <p:nvPr/>
        </p:nvSpPr>
        <p:spPr>
          <a:xfrm>
            <a:off x="4355975"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34" name="Shape 634"/>
          <p:cNvSpPr/>
          <p:nvPr/>
        </p:nvSpPr>
        <p:spPr>
          <a:xfrm>
            <a:off x="4815786"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35" name="Shape 635"/>
          <p:cNvSpPr/>
          <p:nvPr/>
        </p:nvSpPr>
        <p:spPr>
          <a:xfrm>
            <a:off x="5257789"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36" name="Shape 636"/>
          <p:cNvSpPr/>
          <p:nvPr/>
        </p:nvSpPr>
        <p:spPr>
          <a:xfrm>
            <a:off x="5711833"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37" name="Shape 637"/>
          <p:cNvSpPr/>
          <p:nvPr/>
        </p:nvSpPr>
        <p:spPr>
          <a:xfrm>
            <a:off x="6165877" y="2599550"/>
            <a:ext cx="396299"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38" name="Shape 638"/>
          <p:cNvSpPr/>
          <p:nvPr/>
        </p:nvSpPr>
        <p:spPr>
          <a:xfrm>
            <a:off x="6619921"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39" name="Shape 639"/>
          <p:cNvSpPr/>
          <p:nvPr/>
        </p:nvSpPr>
        <p:spPr>
          <a:xfrm>
            <a:off x="7062460"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40" name="Shape 640"/>
          <p:cNvSpPr/>
          <p:nvPr/>
        </p:nvSpPr>
        <p:spPr>
          <a:xfrm>
            <a:off x="332412"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41" name="Shape 641"/>
          <p:cNvSpPr/>
          <p:nvPr/>
        </p:nvSpPr>
        <p:spPr>
          <a:xfrm>
            <a:off x="773882"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42" name="Shape 642"/>
          <p:cNvSpPr/>
          <p:nvPr/>
        </p:nvSpPr>
        <p:spPr>
          <a:xfrm>
            <a:off x="1227934"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43" name="Shape 643"/>
          <p:cNvSpPr/>
          <p:nvPr/>
        </p:nvSpPr>
        <p:spPr>
          <a:xfrm>
            <a:off x="1681986"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44" name="Shape 644"/>
          <p:cNvSpPr/>
          <p:nvPr/>
        </p:nvSpPr>
        <p:spPr>
          <a:xfrm>
            <a:off x="2123459"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45" name="Shape 645"/>
          <p:cNvSpPr/>
          <p:nvPr/>
        </p:nvSpPr>
        <p:spPr>
          <a:xfrm>
            <a:off x="2584324"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46" name="Shape 646"/>
          <p:cNvSpPr/>
          <p:nvPr/>
        </p:nvSpPr>
        <p:spPr>
          <a:xfrm>
            <a:off x="3025794"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47" name="Shape 647"/>
          <p:cNvSpPr/>
          <p:nvPr/>
        </p:nvSpPr>
        <p:spPr>
          <a:xfrm>
            <a:off x="3466743"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48" name="Shape 648"/>
          <p:cNvSpPr/>
          <p:nvPr/>
        </p:nvSpPr>
        <p:spPr>
          <a:xfrm>
            <a:off x="3914504"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49" name="Shape 649"/>
          <p:cNvSpPr/>
          <p:nvPr/>
        </p:nvSpPr>
        <p:spPr>
          <a:xfrm>
            <a:off x="4355975"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50" name="Shape 650"/>
          <p:cNvSpPr/>
          <p:nvPr/>
        </p:nvSpPr>
        <p:spPr>
          <a:xfrm>
            <a:off x="4815786"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51" name="Shape 651"/>
          <p:cNvSpPr/>
          <p:nvPr/>
        </p:nvSpPr>
        <p:spPr>
          <a:xfrm>
            <a:off x="5257789"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52" name="Shape 652"/>
          <p:cNvSpPr/>
          <p:nvPr/>
        </p:nvSpPr>
        <p:spPr>
          <a:xfrm>
            <a:off x="5711833"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53" name="Shape 653"/>
          <p:cNvSpPr/>
          <p:nvPr/>
        </p:nvSpPr>
        <p:spPr>
          <a:xfrm>
            <a:off x="6165877" y="3282208"/>
            <a:ext cx="396299"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54" name="Shape 654"/>
          <p:cNvSpPr/>
          <p:nvPr/>
        </p:nvSpPr>
        <p:spPr>
          <a:xfrm>
            <a:off x="6619921"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55" name="Shape 655"/>
          <p:cNvSpPr/>
          <p:nvPr/>
        </p:nvSpPr>
        <p:spPr>
          <a:xfrm>
            <a:off x="7062460"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56" name="Shape 656"/>
          <p:cNvSpPr/>
          <p:nvPr/>
        </p:nvSpPr>
        <p:spPr>
          <a:xfrm>
            <a:off x="332412"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57" name="Shape 657"/>
          <p:cNvSpPr/>
          <p:nvPr/>
        </p:nvSpPr>
        <p:spPr>
          <a:xfrm>
            <a:off x="773882"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58" name="Shape 658"/>
          <p:cNvSpPr/>
          <p:nvPr/>
        </p:nvSpPr>
        <p:spPr>
          <a:xfrm>
            <a:off x="1227934"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59" name="Shape 659"/>
          <p:cNvSpPr/>
          <p:nvPr/>
        </p:nvSpPr>
        <p:spPr>
          <a:xfrm>
            <a:off x="1681986"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60" name="Shape 660"/>
          <p:cNvSpPr/>
          <p:nvPr/>
        </p:nvSpPr>
        <p:spPr>
          <a:xfrm>
            <a:off x="2123459"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61" name="Shape 661"/>
          <p:cNvSpPr/>
          <p:nvPr/>
        </p:nvSpPr>
        <p:spPr>
          <a:xfrm>
            <a:off x="2584324"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62" name="Shape 662"/>
          <p:cNvSpPr/>
          <p:nvPr/>
        </p:nvSpPr>
        <p:spPr>
          <a:xfrm>
            <a:off x="3025794"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63" name="Shape 663"/>
          <p:cNvSpPr/>
          <p:nvPr/>
        </p:nvSpPr>
        <p:spPr>
          <a:xfrm>
            <a:off x="3466743"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64" name="Shape 664"/>
          <p:cNvSpPr/>
          <p:nvPr/>
        </p:nvSpPr>
        <p:spPr>
          <a:xfrm>
            <a:off x="3914504"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65" name="Shape 665"/>
          <p:cNvSpPr/>
          <p:nvPr/>
        </p:nvSpPr>
        <p:spPr>
          <a:xfrm>
            <a:off x="4355975"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66" name="Shape 666"/>
          <p:cNvSpPr/>
          <p:nvPr/>
        </p:nvSpPr>
        <p:spPr>
          <a:xfrm>
            <a:off x="4815786"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67" name="Shape 667"/>
          <p:cNvSpPr/>
          <p:nvPr/>
        </p:nvSpPr>
        <p:spPr>
          <a:xfrm>
            <a:off x="5257789"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68" name="Shape 668"/>
          <p:cNvSpPr/>
          <p:nvPr/>
        </p:nvSpPr>
        <p:spPr>
          <a:xfrm>
            <a:off x="5711833"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69" name="Shape 669"/>
          <p:cNvSpPr/>
          <p:nvPr/>
        </p:nvSpPr>
        <p:spPr>
          <a:xfrm>
            <a:off x="6165877" y="3956469"/>
            <a:ext cx="396299"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70" name="Shape 670"/>
          <p:cNvSpPr/>
          <p:nvPr/>
        </p:nvSpPr>
        <p:spPr>
          <a:xfrm>
            <a:off x="6619921"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71" name="Shape 671"/>
          <p:cNvSpPr/>
          <p:nvPr/>
        </p:nvSpPr>
        <p:spPr>
          <a:xfrm>
            <a:off x="7062460"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72" name="Shape 672"/>
          <p:cNvSpPr/>
          <p:nvPr/>
        </p:nvSpPr>
        <p:spPr>
          <a:xfrm>
            <a:off x="1681986" y="244329"/>
            <a:ext cx="396300" cy="245399"/>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73" name="Shape 673"/>
          <p:cNvSpPr/>
          <p:nvPr/>
        </p:nvSpPr>
        <p:spPr>
          <a:xfrm>
            <a:off x="3457911" y="251000"/>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74" name="Shape 674"/>
          <p:cNvSpPr/>
          <p:nvPr/>
        </p:nvSpPr>
        <p:spPr>
          <a:xfrm>
            <a:off x="5257786" y="252536"/>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75" name="Shape 675"/>
          <p:cNvSpPr/>
          <p:nvPr/>
        </p:nvSpPr>
        <p:spPr>
          <a:xfrm>
            <a:off x="7048833" y="251000"/>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76" name="Shape 676"/>
          <p:cNvSpPr/>
          <p:nvPr/>
        </p:nvSpPr>
        <p:spPr>
          <a:xfrm>
            <a:off x="3018978" y="945461"/>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77" name="Shape 677"/>
          <p:cNvSpPr/>
          <p:nvPr/>
        </p:nvSpPr>
        <p:spPr>
          <a:xfrm>
            <a:off x="332412" y="947187"/>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78" name="Shape 678"/>
          <p:cNvSpPr/>
          <p:nvPr/>
        </p:nvSpPr>
        <p:spPr>
          <a:xfrm>
            <a:off x="5705549" y="945733"/>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79" name="Shape 679"/>
          <p:cNvSpPr/>
          <p:nvPr/>
        </p:nvSpPr>
        <p:spPr>
          <a:xfrm>
            <a:off x="4368024" y="945461"/>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80" name="Shape 680"/>
          <p:cNvSpPr/>
          <p:nvPr/>
        </p:nvSpPr>
        <p:spPr>
          <a:xfrm>
            <a:off x="2123459" y="947187"/>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81" name="Shape 681"/>
          <p:cNvSpPr/>
          <p:nvPr/>
        </p:nvSpPr>
        <p:spPr>
          <a:xfrm>
            <a:off x="780174" y="947187"/>
            <a:ext cx="396299"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82" name="Shape 682"/>
          <p:cNvSpPr/>
          <p:nvPr/>
        </p:nvSpPr>
        <p:spPr>
          <a:xfrm>
            <a:off x="6153311" y="945733"/>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83" name="Shape 683"/>
          <p:cNvSpPr/>
          <p:nvPr/>
        </p:nvSpPr>
        <p:spPr>
          <a:xfrm>
            <a:off x="4815786" y="945461"/>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84" name="Shape 684"/>
          <p:cNvSpPr/>
          <p:nvPr/>
        </p:nvSpPr>
        <p:spPr>
          <a:xfrm>
            <a:off x="2571220" y="947187"/>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85" name="Shape 685"/>
          <p:cNvSpPr/>
          <p:nvPr/>
        </p:nvSpPr>
        <p:spPr>
          <a:xfrm>
            <a:off x="1227935" y="947187"/>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86" name="Shape 686"/>
          <p:cNvSpPr/>
          <p:nvPr/>
        </p:nvSpPr>
        <p:spPr>
          <a:xfrm>
            <a:off x="6601072" y="945733"/>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87" name="Shape 687"/>
          <p:cNvSpPr/>
          <p:nvPr/>
        </p:nvSpPr>
        <p:spPr>
          <a:xfrm>
            <a:off x="3914504" y="942989"/>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88" name="Shape 688"/>
          <p:cNvSpPr/>
          <p:nvPr/>
        </p:nvSpPr>
        <p:spPr>
          <a:xfrm>
            <a:off x="1681986" y="938790"/>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89" name="Shape 689"/>
          <p:cNvSpPr/>
          <p:nvPr/>
        </p:nvSpPr>
        <p:spPr>
          <a:xfrm>
            <a:off x="3457911" y="945461"/>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90" name="Shape 690"/>
          <p:cNvSpPr/>
          <p:nvPr/>
        </p:nvSpPr>
        <p:spPr>
          <a:xfrm>
            <a:off x="5257786" y="946997"/>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91" name="Shape 691"/>
          <p:cNvSpPr/>
          <p:nvPr/>
        </p:nvSpPr>
        <p:spPr>
          <a:xfrm>
            <a:off x="7048833" y="945461"/>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92" name="Shape 692"/>
          <p:cNvSpPr/>
          <p:nvPr/>
        </p:nvSpPr>
        <p:spPr>
          <a:xfrm>
            <a:off x="3018978" y="1619722"/>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93" name="Shape 693"/>
          <p:cNvSpPr/>
          <p:nvPr/>
        </p:nvSpPr>
        <p:spPr>
          <a:xfrm>
            <a:off x="332412" y="1621449"/>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94" name="Shape 694"/>
          <p:cNvSpPr/>
          <p:nvPr/>
        </p:nvSpPr>
        <p:spPr>
          <a:xfrm>
            <a:off x="5705549" y="1619994"/>
            <a:ext cx="396300" cy="245399"/>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95" name="Shape 695"/>
          <p:cNvSpPr/>
          <p:nvPr/>
        </p:nvSpPr>
        <p:spPr>
          <a:xfrm>
            <a:off x="4368024" y="1619722"/>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96" name="Shape 696"/>
          <p:cNvSpPr/>
          <p:nvPr/>
        </p:nvSpPr>
        <p:spPr>
          <a:xfrm>
            <a:off x="2123459" y="1621449"/>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97" name="Shape 697"/>
          <p:cNvSpPr/>
          <p:nvPr/>
        </p:nvSpPr>
        <p:spPr>
          <a:xfrm>
            <a:off x="780174" y="1621449"/>
            <a:ext cx="396299"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98" name="Shape 698"/>
          <p:cNvSpPr/>
          <p:nvPr/>
        </p:nvSpPr>
        <p:spPr>
          <a:xfrm>
            <a:off x="6153311" y="1619994"/>
            <a:ext cx="396300" cy="245399"/>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699" name="Shape 699"/>
          <p:cNvSpPr/>
          <p:nvPr/>
        </p:nvSpPr>
        <p:spPr>
          <a:xfrm>
            <a:off x="4815786" y="1619722"/>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00" name="Shape 700"/>
          <p:cNvSpPr/>
          <p:nvPr/>
        </p:nvSpPr>
        <p:spPr>
          <a:xfrm>
            <a:off x="2571220" y="1621449"/>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01" name="Shape 701"/>
          <p:cNvSpPr/>
          <p:nvPr/>
        </p:nvSpPr>
        <p:spPr>
          <a:xfrm>
            <a:off x="1227935" y="1621449"/>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02" name="Shape 702"/>
          <p:cNvSpPr/>
          <p:nvPr/>
        </p:nvSpPr>
        <p:spPr>
          <a:xfrm>
            <a:off x="6601072" y="1619994"/>
            <a:ext cx="396300" cy="245399"/>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03" name="Shape 703"/>
          <p:cNvSpPr/>
          <p:nvPr/>
        </p:nvSpPr>
        <p:spPr>
          <a:xfrm>
            <a:off x="3914504" y="1617250"/>
            <a:ext cx="396300" cy="245399"/>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04" name="Shape 704"/>
          <p:cNvSpPr/>
          <p:nvPr/>
        </p:nvSpPr>
        <p:spPr>
          <a:xfrm>
            <a:off x="1681986" y="1613051"/>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05" name="Shape 705"/>
          <p:cNvSpPr/>
          <p:nvPr/>
        </p:nvSpPr>
        <p:spPr>
          <a:xfrm>
            <a:off x="3457911" y="1619722"/>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06" name="Shape 706"/>
          <p:cNvSpPr/>
          <p:nvPr/>
        </p:nvSpPr>
        <p:spPr>
          <a:xfrm>
            <a:off x="5257786" y="1621259"/>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07" name="Shape 707"/>
          <p:cNvSpPr/>
          <p:nvPr/>
        </p:nvSpPr>
        <p:spPr>
          <a:xfrm>
            <a:off x="7048833" y="1619722"/>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08" name="Shape 708"/>
          <p:cNvSpPr/>
          <p:nvPr/>
        </p:nvSpPr>
        <p:spPr>
          <a:xfrm>
            <a:off x="3018978" y="2314183"/>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09" name="Shape 709"/>
          <p:cNvSpPr/>
          <p:nvPr/>
        </p:nvSpPr>
        <p:spPr>
          <a:xfrm>
            <a:off x="332412" y="2315910"/>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10" name="Shape 710"/>
          <p:cNvSpPr/>
          <p:nvPr/>
        </p:nvSpPr>
        <p:spPr>
          <a:xfrm>
            <a:off x="5705549" y="2314455"/>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11" name="Shape 711"/>
          <p:cNvSpPr/>
          <p:nvPr/>
        </p:nvSpPr>
        <p:spPr>
          <a:xfrm>
            <a:off x="4368024" y="2314183"/>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12" name="Shape 712"/>
          <p:cNvSpPr/>
          <p:nvPr/>
        </p:nvSpPr>
        <p:spPr>
          <a:xfrm>
            <a:off x="2123459" y="2315910"/>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13" name="Shape 713"/>
          <p:cNvSpPr/>
          <p:nvPr/>
        </p:nvSpPr>
        <p:spPr>
          <a:xfrm>
            <a:off x="780174" y="2315910"/>
            <a:ext cx="396299"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14" name="Shape 714"/>
          <p:cNvSpPr/>
          <p:nvPr/>
        </p:nvSpPr>
        <p:spPr>
          <a:xfrm>
            <a:off x="6153311" y="2314455"/>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15" name="Shape 715"/>
          <p:cNvSpPr/>
          <p:nvPr/>
        </p:nvSpPr>
        <p:spPr>
          <a:xfrm>
            <a:off x="4815786" y="2314183"/>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16" name="Shape 716"/>
          <p:cNvSpPr/>
          <p:nvPr/>
        </p:nvSpPr>
        <p:spPr>
          <a:xfrm>
            <a:off x="2571220" y="2315910"/>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17" name="Shape 717"/>
          <p:cNvSpPr/>
          <p:nvPr/>
        </p:nvSpPr>
        <p:spPr>
          <a:xfrm>
            <a:off x="1227935" y="2315910"/>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18" name="Shape 718"/>
          <p:cNvSpPr/>
          <p:nvPr/>
        </p:nvSpPr>
        <p:spPr>
          <a:xfrm>
            <a:off x="6601072" y="2314455"/>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19" name="Shape 719"/>
          <p:cNvSpPr/>
          <p:nvPr/>
        </p:nvSpPr>
        <p:spPr>
          <a:xfrm>
            <a:off x="3914504" y="2311711"/>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20" name="Shape 720"/>
          <p:cNvSpPr/>
          <p:nvPr/>
        </p:nvSpPr>
        <p:spPr>
          <a:xfrm>
            <a:off x="1681986" y="2307512"/>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21" name="Shape 721"/>
          <p:cNvSpPr/>
          <p:nvPr/>
        </p:nvSpPr>
        <p:spPr>
          <a:xfrm>
            <a:off x="3457911" y="2314183"/>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22" name="Shape 722"/>
          <p:cNvSpPr/>
          <p:nvPr/>
        </p:nvSpPr>
        <p:spPr>
          <a:xfrm>
            <a:off x="5257786" y="2315720"/>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23" name="Shape 723"/>
          <p:cNvSpPr/>
          <p:nvPr/>
        </p:nvSpPr>
        <p:spPr>
          <a:xfrm>
            <a:off x="7048833" y="2314183"/>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24" name="Shape 724"/>
          <p:cNvSpPr/>
          <p:nvPr/>
        </p:nvSpPr>
        <p:spPr>
          <a:xfrm>
            <a:off x="3018978" y="2988444"/>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25" name="Shape 725"/>
          <p:cNvSpPr/>
          <p:nvPr/>
        </p:nvSpPr>
        <p:spPr>
          <a:xfrm>
            <a:off x="332412" y="2990171"/>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26" name="Shape 726"/>
          <p:cNvSpPr/>
          <p:nvPr/>
        </p:nvSpPr>
        <p:spPr>
          <a:xfrm>
            <a:off x="5705549" y="2988716"/>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27" name="Shape 727"/>
          <p:cNvSpPr/>
          <p:nvPr/>
        </p:nvSpPr>
        <p:spPr>
          <a:xfrm>
            <a:off x="4368024" y="2988444"/>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28" name="Shape 728"/>
          <p:cNvSpPr/>
          <p:nvPr/>
        </p:nvSpPr>
        <p:spPr>
          <a:xfrm>
            <a:off x="2123459" y="2990171"/>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29" name="Shape 729"/>
          <p:cNvSpPr/>
          <p:nvPr/>
        </p:nvSpPr>
        <p:spPr>
          <a:xfrm>
            <a:off x="780174" y="2990171"/>
            <a:ext cx="396299"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30" name="Shape 730"/>
          <p:cNvSpPr/>
          <p:nvPr/>
        </p:nvSpPr>
        <p:spPr>
          <a:xfrm>
            <a:off x="6153311" y="2988716"/>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31" name="Shape 731"/>
          <p:cNvSpPr/>
          <p:nvPr/>
        </p:nvSpPr>
        <p:spPr>
          <a:xfrm>
            <a:off x="4815786" y="2988444"/>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32" name="Shape 732"/>
          <p:cNvSpPr/>
          <p:nvPr/>
        </p:nvSpPr>
        <p:spPr>
          <a:xfrm>
            <a:off x="2571220" y="2990171"/>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33" name="Shape 733"/>
          <p:cNvSpPr/>
          <p:nvPr/>
        </p:nvSpPr>
        <p:spPr>
          <a:xfrm>
            <a:off x="1227935" y="2990171"/>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34" name="Shape 734"/>
          <p:cNvSpPr/>
          <p:nvPr/>
        </p:nvSpPr>
        <p:spPr>
          <a:xfrm>
            <a:off x="6601072" y="2988716"/>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35" name="Shape 735"/>
          <p:cNvSpPr/>
          <p:nvPr/>
        </p:nvSpPr>
        <p:spPr>
          <a:xfrm>
            <a:off x="3914504" y="2985972"/>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36" name="Shape 736"/>
          <p:cNvSpPr/>
          <p:nvPr/>
        </p:nvSpPr>
        <p:spPr>
          <a:xfrm>
            <a:off x="1681986" y="2981774"/>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37" name="Shape 737"/>
          <p:cNvSpPr/>
          <p:nvPr/>
        </p:nvSpPr>
        <p:spPr>
          <a:xfrm>
            <a:off x="3457911" y="2988444"/>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38" name="Shape 738"/>
          <p:cNvSpPr/>
          <p:nvPr/>
        </p:nvSpPr>
        <p:spPr>
          <a:xfrm>
            <a:off x="5257786" y="2989981"/>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39" name="Shape 739"/>
          <p:cNvSpPr/>
          <p:nvPr/>
        </p:nvSpPr>
        <p:spPr>
          <a:xfrm>
            <a:off x="7048833" y="2988444"/>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40" name="Shape 740"/>
          <p:cNvSpPr/>
          <p:nvPr/>
        </p:nvSpPr>
        <p:spPr>
          <a:xfrm>
            <a:off x="3018978" y="3660979"/>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41" name="Shape 741"/>
          <p:cNvSpPr/>
          <p:nvPr/>
        </p:nvSpPr>
        <p:spPr>
          <a:xfrm>
            <a:off x="332412" y="3662705"/>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42" name="Shape 742"/>
          <p:cNvSpPr/>
          <p:nvPr/>
        </p:nvSpPr>
        <p:spPr>
          <a:xfrm>
            <a:off x="5705549" y="3661251"/>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43" name="Shape 743"/>
          <p:cNvSpPr/>
          <p:nvPr/>
        </p:nvSpPr>
        <p:spPr>
          <a:xfrm>
            <a:off x="4368024" y="3660979"/>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44" name="Shape 744"/>
          <p:cNvSpPr/>
          <p:nvPr/>
        </p:nvSpPr>
        <p:spPr>
          <a:xfrm>
            <a:off x="2123459" y="3662705"/>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45" name="Shape 745"/>
          <p:cNvSpPr/>
          <p:nvPr/>
        </p:nvSpPr>
        <p:spPr>
          <a:xfrm>
            <a:off x="780174" y="3662705"/>
            <a:ext cx="396299"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46" name="Shape 746"/>
          <p:cNvSpPr/>
          <p:nvPr/>
        </p:nvSpPr>
        <p:spPr>
          <a:xfrm>
            <a:off x="6153311" y="3661251"/>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47" name="Shape 747"/>
          <p:cNvSpPr/>
          <p:nvPr/>
        </p:nvSpPr>
        <p:spPr>
          <a:xfrm>
            <a:off x="4815786" y="3660979"/>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48" name="Shape 748"/>
          <p:cNvSpPr/>
          <p:nvPr/>
        </p:nvSpPr>
        <p:spPr>
          <a:xfrm>
            <a:off x="2571220" y="3662705"/>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49" name="Shape 749"/>
          <p:cNvSpPr/>
          <p:nvPr/>
        </p:nvSpPr>
        <p:spPr>
          <a:xfrm>
            <a:off x="1227935" y="3662705"/>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50" name="Shape 750"/>
          <p:cNvSpPr/>
          <p:nvPr/>
        </p:nvSpPr>
        <p:spPr>
          <a:xfrm>
            <a:off x="6601072" y="3661251"/>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51" name="Shape 751"/>
          <p:cNvSpPr/>
          <p:nvPr/>
        </p:nvSpPr>
        <p:spPr>
          <a:xfrm>
            <a:off x="3914504" y="3658507"/>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52" name="Shape 752"/>
          <p:cNvSpPr/>
          <p:nvPr/>
        </p:nvSpPr>
        <p:spPr>
          <a:xfrm>
            <a:off x="1681986" y="3654309"/>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53" name="Shape 753"/>
          <p:cNvSpPr/>
          <p:nvPr/>
        </p:nvSpPr>
        <p:spPr>
          <a:xfrm>
            <a:off x="3457911" y="3660979"/>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54" name="Shape 754"/>
          <p:cNvSpPr/>
          <p:nvPr/>
        </p:nvSpPr>
        <p:spPr>
          <a:xfrm>
            <a:off x="5257786" y="3662516"/>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755" name="Shape 755"/>
          <p:cNvSpPr/>
          <p:nvPr/>
        </p:nvSpPr>
        <p:spPr>
          <a:xfrm>
            <a:off x="7048833" y="3660979"/>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9" name="Shape 759"/>
        <p:cNvGrpSpPr/>
        <p:nvPr/>
      </p:nvGrpSpPr>
      <p:grpSpPr>
        <a:xfrm>
          <a:off x="0" y="0"/>
          <a:ext cx="0" cy="0"/>
          <a:chOff x="0" y="0"/>
          <a:chExt cx="0" cy="0"/>
        </a:xfrm>
      </p:grpSpPr>
      <p:sp>
        <p:nvSpPr>
          <p:cNvPr id="760" name="Shape 760"/>
          <p:cNvSpPr txBox="1"/>
          <p:nvPr>
            <p:ph type="title"/>
          </p:nvPr>
        </p:nvSpPr>
        <p:spPr>
          <a:xfrm>
            <a:off x="628650" y="273843"/>
            <a:ext cx="7886700" cy="994200"/>
          </a:xfrm>
          <a:prstGeom prst="rect">
            <a:avLst/>
          </a:prstGeom>
        </p:spPr>
        <p:txBody>
          <a:bodyPr anchorCtr="0" anchor="ctr" bIns="91425" lIns="91425" rIns="91425" tIns="91425">
            <a:noAutofit/>
          </a:bodyPr>
          <a:lstStyle/>
          <a:p>
            <a:pPr lvl="0">
              <a:spcBef>
                <a:spcPts val="0"/>
              </a:spcBef>
              <a:buNone/>
            </a:pPr>
            <a:r>
              <a:rPr lang="en"/>
              <a:t>Theoretical Performance</a:t>
            </a:r>
          </a:p>
        </p:txBody>
      </p:sp>
      <p:sp>
        <p:nvSpPr>
          <p:cNvPr id="761" name="Shape 761"/>
          <p:cNvSpPr txBox="1"/>
          <p:nvPr>
            <p:ph idx="1" type="body"/>
          </p:nvPr>
        </p:nvSpPr>
        <p:spPr>
          <a:xfrm>
            <a:off x="628650" y="1369218"/>
            <a:ext cx="7886700" cy="3263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5" name="Shape 765"/>
        <p:cNvGrpSpPr/>
        <p:nvPr/>
      </p:nvGrpSpPr>
      <p:grpSpPr>
        <a:xfrm>
          <a:off x="0" y="0"/>
          <a:ext cx="0" cy="0"/>
          <a:chOff x="0" y="0"/>
          <a:chExt cx="0" cy="0"/>
        </a:xfrm>
      </p:grpSpPr>
      <p:sp>
        <p:nvSpPr>
          <p:cNvPr id="766" name="Shape 766"/>
          <p:cNvSpPr txBox="1"/>
          <p:nvPr>
            <p:ph type="title"/>
          </p:nvPr>
        </p:nvSpPr>
        <p:spPr>
          <a:xfrm>
            <a:off x="628650" y="273843"/>
            <a:ext cx="7886700" cy="994200"/>
          </a:xfrm>
          <a:prstGeom prst="rect">
            <a:avLst/>
          </a:prstGeom>
        </p:spPr>
        <p:txBody>
          <a:bodyPr anchorCtr="0" anchor="ctr" bIns="91425" lIns="91425" rIns="91425" tIns="91425">
            <a:noAutofit/>
          </a:bodyPr>
          <a:lstStyle/>
          <a:p>
            <a:pPr lvl="0">
              <a:spcBef>
                <a:spcPts val="0"/>
              </a:spcBef>
              <a:buNone/>
            </a:pPr>
            <a:r>
              <a:rPr lang="en"/>
              <a:t>Benchmarks</a:t>
            </a:r>
          </a:p>
        </p:txBody>
      </p:sp>
      <p:sp>
        <p:nvSpPr>
          <p:cNvPr id="767" name="Shape 767"/>
          <p:cNvSpPr txBox="1"/>
          <p:nvPr>
            <p:ph idx="1" type="body"/>
          </p:nvPr>
        </p:nvSpPr>
        <p:spPr>
          <a:xfrm>
            <a:off x="628650" y="1369218"/>
            <a:ext cx="7886700" cy="3263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1" name="Shape 771"/>
        <p:cNvGrpSpPr/>
        <p:nvPr/>
      </p:nvGrpSpPr>
      <p:grpSpPr>
        <a:xfrm>
          <a:off x="0" y="0"/>
          <a:ext cx="0" cy="0"/>
          <a:chOff x="0" y="0"/>
          <a:chExt cx="0" cy="0"/>
        </a:xfrm>
      </p:grpSpPr>
      <p:sp>
        <p:nvSpPr>
          <p:cNvPr id="772" name="Shape 772"/>
          <p:cNvSpPr txBox="1"/>
          <p:nvPr>
            <p:ph type="title"/>
          </p:nvPr>
        </p:nvSpPr>
        <p:spPr>
          <a:xfrm>
            <a:off x="628650" y="273843"/>
            <a:ext cx="7886700" cy="994200"/>
          </a:xfrm>
          <a:prstGeom prst="rect">
            <a:avLst/>
          </a:prstGeom>
        </p:spPr>
        <p:txBody>
          <a:bodyPr anchorCtr="0" anchor="ctr" bIns="91425" lIns="91425" rIns="91425" tIns="91425">
            <a:noAutofit/>
          </a:bodyPr>
          <a:lstStyle/>
          <a:p>
            <a:pPr lvl="0">
              <a:spcBef>
                <a:spcPts val="0"/>
              </a:spcBef>
              <a:buNone/>
            </a:pPr>
            <a:r>
              <a:rPr lang="en"/>
              <a:t>Further Enhancements</a:t>
            </a:r>
          </a:p>
        </p:txBody>
      </p:sp>
      <p:sp>
        <p:nvSpPr>
          <p:cNvPr id="773" name="Shape 773"/>
          <p:cNvSpPr txBox="1"/>
          <p:nvPr>
            <p:ph idx="1" type="body"/>
          </p:nvPr>
        </p:nvSpPr>
        <p:spPr>
          <a:xfrm>
            <a:off x="628650" y="1369218"/>
            <a:ext cx="7886700" cy="3263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7" name="Shape 777"/>
        <p:cNvGrpSpPr/>
        <p:nvPr/>
      </p:nvGrpSpPr>
      <p:grpSpPr>
        <a:xfrm>
          <a:off x="0" y="0"/>
          <a:ext cx="0" cy="0"/>
          <a:chOff x="0" y="0"/>
          <a:chExt cx="0" cy="0"/>
        </a:xfrm>
      </p:grpSpPr>
      <p:sp>
        <p:nvSpPr>
          <p:cNvPr id="778" name="Shape 778"/>
          <p:cNvSpPr txBox="1"/>
          <p:nvPr>
            <p:ph type="title"/>
          </p:nvPr>
        </p:nvSpPr>
        <p:spPr>
          <a:xfrm>
            <a:off x="628650" y="273843"/>
            <a:ext cx="7886700" cy="994200"/>
          </a:xfrm>
          <a:prstGeom prst="rect">
            <a:avLst/>
          </a:prstGeom>
        </p:spPr>
        <p:txBody>
          <a:bodyPr anchorCtr="0" anchor="ctr" bIns="91425" lIns="91425" rIns="91425" tIns="91425">
            <a:noAutofit/>
          </a:bodyPr>
          <a:lstStyle/>
          <a:p>
            <a:pPr lvl="0">
              <a:spcBef>
                <a:spcPts val="0"/>
              </a:spcBef>
              <a:buNone/>
            </a:pPr>
            <a:r>
              <a:rPr lang="en"/>
              <a:t>Issues</a:t>
            </a:r>
          </a:p>
        </p:txBody>
      </p:sp>
      <p:sp>
        <p:nvSpPr>
          <p:cNvPr id="779" name="Shape 779"/>
          <p:cNvSpPr txBox="1"/>
          <p:nvPr>
            <p:ph idx="1" type="body"/>
          </p:nvPr>
        </p:nvSpPr>
        <p:spPr>
          <a:xfrm>
            <a:off x="628650" y="1369218"/>
            <a:ext cx="7886700" cy="3263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3" name="Shape 783"/>
        <p:cNvGrpSpPr/>
        <p:nvPr/>
      </p:nvGrpSpPr>
      <p:grpSpPr>
        <a:xfrm>
          <a:off x="0" y="0"/>
          <a:ext cx="0" cy="0"/>
          <a:chOff x="0" y="0"/>
          <a:chExt cx="0" cy="0"/>
        </a:xfrm>
      </p:grpSpPr>
      <p:sp>
        <p:nvSpPr>
          <p:cNvPr id="784" name="Shape 784"/>
          <p:cNvSpPr txBox="1"/>
          <p:nvPr>
            <p:ph type="title"/>
          </p:nvPr>
        </p:nvSpPr>
        <p:spPr>
          <a:xfrm>
            <a:off x="628650" y="273843"/>
            <a:ext cx="7886700" cy="994200"/>
          </a:xfrm>
          <a:prstGeom prst="rect">
            <a:avLst/>
          </a:prstGeom>
        </p:spPr>
        <p:txBody>
          <a:bodyPr anchorCtr="0" anchor="ctr" bIns="91425" lIns="91425" rIns="91425" tIns="91425">
            <a:noAutofit/>
          </a:bodyPr>
          <a:lstStyle/>
          <a:p>
            <a:pPr lvl="0">
              <a:spcBef>
                <a:spcPts val="0"/>
              </a:spcBef>
              <a:buNone/>
            </a:pPr>
            <a:r>
              <a:rPr lang="en"/>
              <a:t>Conclusion</a:t>
            </a:r>
          </a:p>
        </p:txBody>
      </p:sp>
      <p:sp>
        <p:nvSpPr>
          <p:cNvPr id="785" name="Shape 785"/>
          <p:cNvSpPr txBox="1"/>
          <p:nvPr>
            <p:ph idx="1" type="body"/>
          </p:nvPr>
        </p:nvSpPr>
        <p:spPr>
          <a:xfrm>
            <a:off x="628650" y="1369218"/>
            <a:ext cx="7886700" cy="3263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Background</a:t>
            </a:r>
          </a:p>
        </p:txBody>
      </p:sp>
      <p:sp>
        <p:nvSpPr>
          <p:cNvPr id="67" name="Shape 67"/>
          <p:cNvSpPr txBox="1"/>
          <p:nvPr>
            <p:ph idx="1" type="body"/>
          </p:nvPr>
        </p:nvSpPr>
        <p:spPr>
          <a:xfrm>
            <a:off x="311700" y="1152475"/>
            <a:ext cx="8520600" cy="3849000"/>
          </a:xfrm>
          <a:prstGeom prst="rect">
            <a:avLst/>
          </a:prstGeom>
        </p:spPr>
        <p:txBody>
          <a:bodyPr anchorCtr="0" anchor="t" bIns="91425" lIns="91425" rIns="91425" tIns="91425">
            <a:noAutofit/>
          </a:bodyPr>
          <a:lstStyle/>
          <a:p>
            <a:pPr indent="-228600" lvl="0" marL="457200">
              <a:spcBef>
                <a:spcPts val="0"/>
              </a:spcBef>
              <a:spcAft>
                <a:spcPts val="1000"/>
              </a:spcAft>
              <a:buChar char="●"/>
            </a:pPr>
            <a:r>
              <a:rPr lang="en">
                <a:highlight>
                  <a:srgbClr val="FFFFFF"/>
                </a:highlight>
              </a:rPr>
              <a:t>In particular, 64-bit pointer architectures are capable of addressing much more RAM than what is typically available on today’s machines (even high performance clusters), wasting significant space in pointer-heavy data structures.</a:t>
            </a:r>
          </a:p>
          <a:p>
            <a:pPr indent="-228600" lvl="0" marL="457200" rtl="0">
              <a:spcBef>
                <a:spcPts val="0"/>
              </a:spcBef>
              <a:spcAft>
                <a:spcPts val="1000"/>
              </a:spcAft>
              <a:buChar char="●"/>
            </a:pPr>
            <a:r>
              <a:rPr lang="en">
                <a:highlight>
                  <a:srgbClr val="FFFFFF"/>
                </a:highlight>
              </a:rPr>
              <a:t>The cost of keeping multiple pointers within each node of the trie makes it cost-prohibitive when trying to contain read sets consisting of millions to billions of unique sequence fragments.</a:t>
            </a:r>
          </a:p>
          <a:p>
            <a:pPr indent="-228600" lvl="0" marL="457200">
              <a:spcBef>
                <a:spcPts val="0"/>
              </a:spcBef>
              <a:spcAft>
                <a:spcPts val="1000"/>
              </a:spcAft>
              <a:buChar char="●"/>
            </a:pPr>
            <a:r>
              <a:rPr lang="en">
                <a:highlight>
                  <a:srgbClr val="FFFFFF"/>
                </a:highlight>
              </a:rPr>
              <a:t>Thanks to C/C++ accessibility to low level programming it allows us to control how memory is allocated and deallocated in our code. Providing use with the tool to better improve how 64 bit pointers can be translated into pointers of arbitrary (pre-specified) size.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Objective</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nSpc>
                <a:spcPct val="115000"/>
              </a:lnSpc>
              <a:spcBef>
                <a:spcPts val="0"/>
              </a:spcBef>
              <a:spcAft>
                <a:spcPts val="1200"/>
              </a:spcAft>
              <a:buNone/>
            </a:pPr>
            <a:r>
              <a:rPr lang="en"/>
              <a:t>Design and implement a custom memory management tool / class / layer to translate 64 bit pointers into pointers of arbitrary (pre-specified) size.</a:t>
            </a:r>
          </a:p>
          <a:p>
            <a:pPr lvl="0">
              <a:lnSpc>
                <a:spcPct val="100000"/>
              </a:lnSpc>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Solution Overview</a:t>
            </a:r>
          </a:p>
        </p:txBody>
      </p:sp>
      <p:sp>
        <p:nvSpPr>
          <p:cNvPr id="79" name="Shape 79"/>
          <p:cNvSpPr txBox="1"/>
          <p:nvPr>
            <p:ph idx="1" type="body"/>
          </p:nvPr>
        </p:nvSpPr>
        <p:spPr>
          <a:xfrm>
            <a:off x="311700" y="1152475"/>
            <a:ext cx="4405800" cy="3416400"/>
          </a:xfrm>
          <a:prstGeom prst="rect">
            <a:avLst/>
          </a:prstGeom>
        </p:spPr>
        <p:txBody>
          <a:bodyPr anchorCtr="0" anchor="t" bIns="91425" lIns="91425" rIns="91425" tIns="91425">
            <a:noAutofit/>
          </a:bodyPr>
          <a:lstStyle/>
          <a:p>
            <a:pPr indent="-228600" lvl="0" marL="457200">
              <a:spcBef>
                <a:spcPts val="0"/>
              </a:spcBef>
            </a:pPr>
            <a:r>
              <a:rPr lang="en"/>
              <a:t>Custom Memory Allocator</a:t>
            </a:r>
          </a:p>
          <a:p>
            <a:pPr indent="-228600" lvl="0" marL="457200">
              <a:spcBef>
                <a:spcPts val="0"/>
              </a:spcBef>
            </a:pPr>
            <a:r>
              <a:rPr lang="en"/>
              <a:t>Compact Smart Pointer</a:t>
            </a:r>
          </a:p>
          <a:p>
            <a:pPr indent="-228600" lvl="0" marL="457200">
              <a:spcBef>
                <a:spcPts val="0"/>
              </a:spcBef>
            </a:pPr>
            <a:r>
              <a:rPr lang="en"/>
              <a:t>Override Node Class Operators</a:t>
            </a:r>
          </a:p>
          <a:p>
            <a:pPr indent="-228600" lvl="0" marL="457200" rtl="0">
              <a:spcBef>
                <a:spcPts val="0"/>
              </a:spcBef>
            </a:pPr>
            <a:r>
              <a:rPr lang="en"/>
              <a:t>Structure Padding</a:t>
            </a:r>
          </a:p>
        </p:txBody>
      </p:sp>
      <p:grpSp>
        <p:nvGrpSpPr>
          <p:cNvPr id="80" name="Shape 80"/>
          <p:cNvGrpSpPr/>
          <p:nvPr/>
        </p:nvGrpSpPr>
        <p:grpSpPr>
          <a:xfrm>
            <a:off x="4129925" y="940373"/>
            <a:ext cx="4835599" cy="2433901"/>
            <a:chOff x="4129925" y="940373"/>
            <a:chExt cx="4835599" cy="2433901"/>
          </a:xfrm>
        </p:grpSpPr>
        <p:pic>
          <p:nvPicPr>
            <p:cNvPr id="81" name="Shape 81"/>
            <p:cNvPicPr preferRelativeResize="0"/>
            <p:nvPr/>
          </p:nvPicPr>
          <p:blipFill>
            <a:blip r:embed="rId3">
              <a:alphaModFix/>
            </a:blip>
            <a:stretch>
              <a:fillRect/>
            </a:stretch>
          </p:blipFill>
          <p:spPr>
            <a:xfrm>
              <a:off x="4129925" y="940373"/>
              <a:ext cx="4799100" cy="2135602"/>
            </a:xfrm>
            <a:prstGeom prst="rect">
              <a:avLst/>
            </a:prstGeom>
            <a:noFill/>
            <a:ln>
              <a:noFill/>
            </a:ln>
          </p:spPr>
        </p:pic>
        <p:sp>
          <p:nvSpPr>
            <p:cNvPr id="82" name="Shape 82"/>
            <p:cNvSpPr txBox="1"/>
            <p:nvPr/>
          </p:nvSpPr>
          <p:spPr>
            <a:xfrm>
              <a:off x="4138825" y="3090475"/>
              <a:ext cx="4826700" cy="283800"/>
            </a:xfrm>
            <a:prstGeom prst="rect">
              <a:avLst/>
            </a:prstGeom>
            <a:noFill/>
            <a:ln>
              <a:noFill/>
            </a:ln>
          </p:spPr>
          <p:txBody>
            <a:bodyPr anchorCtr="0" anchor="t" bIns="91425" lIns="91425" rIns="91425" tIns="91425">
              <a:noAutofit/>
            </a:bodyPr>
            <a:lstStyle/>
            <a:p>
              <a:pPr lvl="0">
                <a:spcBef>
                  <a:spcPts val="0"/>
                </a:spcBef>
                <a:buNone/>
              </a:pPr>
              <a:r>
                <a:rPr lang="en"/>
                <a:t>Source: </a:t>
              </a:r>
              <a:r>
                <a:rPr lang="en" u="sng">
                  <a:solidFill>
                    <a:schemeClr val="hlink"/>
                  </a:solidFill>
                  <a:hlinkClick r:id="rId4"/>
                </a:rPr>
                <a:t>Figure1: Memory Pool</a:t>
              </a:r>
            </a:p>
          </p:txBody>
        </p:sp>
      </p:gr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Strategies Overview</a:t>
            </a:r>
          </a:p>
        </p:txBody>
      </p:sp>
      <p:sp>
        <p:nvSpPr>
          <p:cNvPr id="88" name="Shape 88"/>
          <p:cNvSpPr txBox="1"/>
          <p:nvPr>
            <p:ph idx="1" type="body"/>
          </p:nvPr>
        </p:nvSpPr>
        <p:spPr>
          <a:xfrm>
            <a:off x="311700" y="1152475"/>
            <a:ext cx="3805200" cy="3416400"/>
          </a:xfrm>
          <a:prstGeom prst="rect">
            <a:avLst/>
          </a:prstGeom>
        </p:spPr>
        <p:txBody>
          <a:bodyPr anchorCtr="0" anchor="t" bIns="91425" lIns="91425" rIns="91425" tIns="91425">
            <a:noAutofit/>
          </a:bodyPr>
          <a:lstStyle/>
          <a:p>
            <a:pPr indent="-228600" lvl="0" marL="457200">
              <a:spcBef>
                <a:spcPts val="0"/>
              </a:spcBef>
              <a:buChar char="●"/>
            </a:pPr>
            <a:r>
              <a:rPr lang="en"/>
              <a:t>Request of large memory chunks</a:t>
            </a:r>
          </a:p>
          <a:p>
            <a:pPr indent="-228600" lvl="0" marL="457200">
              <a:spcBef>
                <a:spcPts val="0"/>
              </a:spcBef>
              <a:buChar char="●"/>
            </a:pPr>
            <a:r>
              <a:rPr lang="en"/>
              <a:t>Optimize for common request sizes</a:t>
            </a:r>
          </a:p>
          <a:p>
            <a:pPr indent="-228600" lvl="0" marL="457200">
              <a:spcBef>
                <a:spcPts val="0"/>
              </a:spcBef>
              <a:buChar char="●"/>
            </a:pPr>
            <a:r>
              <a:rPr lang="en"/>
              <a:t>Pool deleted memory in containers.</a:t>
            </a:r>
          </a:p>
          <a:p>
            <a:pPr lvl="0">
              <a:spcBef>
                <a:spcPts val="0"/>
              </a:spcBef>
              <a:buNone/>
            </a:pPr>
            <a:r>
              <a:t/>
            </a:r>
            <a:endParaRPr/>
          </a:p>
        </p:txBody>
      </p:sp>
      <p:grpSp>
        <p:nvGrpSpPr>
          <p:cNvPr id="89" name="Shape 89"/>
          <p:cNvGrpSpPr/>
          <p:nvPr/>
        </p:nvGrpSpPr>
        <p:grpSpPr>
          <a:xfrm>
            <a:off x="3920374" y="1152475"/>
            <a:ext cx="5114400" cy="2340225"/>
            <a:chOff x="3979974" y="1132325"/>
            <a:chExt cx="5114400" cy="2340225"/>
          </a:xfrm>
        </p:grpSpPr>
        <p:pic>
          <p:nvPicPr>
            <p:cNvPr id="90" name="Shape 90"/>
            <p:cNvPicPr preferRelativeResize="0"/>
            <p:nvPr/>
          </p:nvPicPr>
          <p:blipFill>
            <a:blip r:embed="rId3">
              <a:alphaModFix/>
            </a:blip>
            <a:stretch>
              <a:fillRect/>
            </a:stretch>
          </p:blipFill>
          <p:spPr>
            <a:xfrm>
              <a:off x="3979974" y="1132325"/>
              <a:ext cx="5114400" cy="1969075"/>
            </a:xfrm>
            <a:prstGeom prst="rect">
              <a:avLst/>
            </a:prstGeom>
            <a:noFill/>
            <a:ln>
              <a:noFill/>
            </a:ln>
          </p:spPr>
        </p:pic>
        <p:sp>
          <p:nvSpPr>
            <p:cNvPr id="91" name="Shape 91"/>
            <p:cNvSpPr txBox="1"/>
            <p:nvPr/>
          </p:nvSpPr>
          <p:spPr>
            <a:xfrm>
              <a:off x="4084225" y="3188750"/>
              <a:ext cx="4750500" cy="283800"/>
            </a:xfrm>
            <a:prstGeom prst="rect">
              <a:avLst/>
            </a:prstGeom>
            <a:noFill/>
            <a:ln>
              <a:noFill/>
            </a:ln>
          </p:spPr>
          <p:txBody>
            <a:bodyPr anchorCtr="0" anchor="t" bIns="91425" lIns="91425" rIns="91425" tIns="91425">
              <a:noAutofit/>
            </a:bodyPr>
            <a:lstStyle/>
            <a:p>
              <a:pPr lvl="0">
                <a:spcBef>
                  <a:spcPts val="0"/>
                </a:spcBef>
                <a:buNone/>
              </a:pPr>
              <a:r>
                <a:rPr lang="en"/>
                <a:t>Source: </a:t>
              </a:r>
              <a:r>
                <a:rPr lang="en" u="sng">
                  <a:solidFill>
                    <a:schemeClr val="hlink"/>
                  </a:solidFill>
                  <a:hlinkClick r:id="rId4"/>
                </a:rPr>
                <a:t>Figure 2: Memory Pool</a:t>
              </a:r>
            </a:p>
          </p:txBody>
        </p:sp>
      </p:gr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p:nvPr/>
        </p:nvSpPr>
        <p:spPr>
          <a:xfrm>
            <a:off x="383795" y="314587"/>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97" name="Shape 97"/>
          <p:cNvSpPr/>
          <p:nvPr/>
        </p:nvSpPr>
        <p:spPr>
          <a:xfrm>
            <a:off x="825266" y="314587"/>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98" name="Shape 98"/>
          <p:cNvSpPr/>
          <p:nvPr/>
        </p:nvSpPr>
        <p:spPr>
          <a:xfrm>
            <a:off x="1266736" y="314587"/>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99" name="Shape 99"/>
          <p:cNvSpPr/>
          <p:nvPr/>
        </p:nvSpPr>
        <p:spPr>
          <a:xfrm>
            <a:off x="1708206" y="314587"/>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00" name="Shape 100"/>
          <p:cNvSpPr/>
          <p:nvPr/>
        </p:nvSpPr>
        <p:spPr>
          <a:xfrm>
            <a:off x="2149676" y="314587"/>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01" name="Shape 101"/>
          <p:cNvSpPr/>
          <p:nvPr/>
        </p:nvSpPr>
        <p:spPr>
          <a:xfrm>
            <a:off x="2591147" y="314587"/>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02" name="Shape 102"/>
          <p:cNvSpPr/>
          <p:nvPr/>
        </p:nvSpPr>
        <p:spPr>
          <a:xfrm>
            <a:off x="3032617" y="314587"/>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03" name="Shape 103"/>
          <p:cNvSpPr/>
          <p:nvPr/>
        </p:nvSpPr>
        <p:spPr>
          <a:xfrm>
            <a:off x="3474087" y="314587"/>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04" name="Shape 104"/>
          <p:cNvSpPr/>
          <p:nvPr/>
        </p:nvSpPr>
        <p:spPr>
          <a:xfrm>
            <a:off x="383794" y="991998"/>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05" name="Shape 105"/>
          <p:cNvSpPr/>
          <p:nvPr/>
        </p:nvSpPr>
        <p:spPr>
          <a:xfrm>
            <a:off x="383795" y="1301343"/>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06" name="Shape 106"/>
          <p:cNvSpPr/>
          <p:nvPr/>
        </p:nvSpPr>
        <p:spPr>
          <a:xfrm>
            <a:off x="825266" y="1301343"/>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07" name="Shape 107"/>
          <p:cNvSpPr/>
          <p:nvPr/>
        </p:nvSpPr>
        <p:spPr>
          <a:xfrm>
            <a:off x="383794" y="1610688"/>
            <a:ext cx="396300" cy="245399"/>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08" name="Shape 108"/>
          <p:cNvSpPr/>
          <p:nvPr/>
        </p:nvSpPr>
        <p:spPr>
          <a:xfrm>
            <a:off x="383793" y="2224143"/>
            <a:ext cx="396299"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09" name="Shape 109"/>
          <p:cNvSpPr/>
          <p:nvPr/>
        </p:nvSpPr>
        <p:spPr>
          <a:xfrm>
            <a:off x="825263" y="2229378"/>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10" name="Shape 110"/>
          <p:cNvSpPr/>
          <p:nvPr/>
        </p:nvSpPr>
        <p:spPr>
          <a:xfrm>
            <a:off x="1266735" y="2229378"/>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11" name="Shape 111"/>
          <p:cNvSpPr/>
          <p:nvPr/>
        </p:nvSpPr>
        <p:spPr>
          <a:xfrm>
            <a:off x="1708206" y="2229378"/>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12" name="Shape 112"/>
          <p:cNvSpPr/>
          <p:nvPr/>
        </p:nvSpPr>
        <p:spPr>
          <a:xfrm>
            <a:off x="2149676" y="2224143"/>
            <a:ext cx="396300" cy="245400"/>
          </a:xfrm>
          <a:prstGeom prst="rect">
            <a:avLst/>
          </a:prstGeom>
          <a:solidFill>
            <a:srgbClr val="FF0000"/>
          </a:solidFill>
          <a:ln cap="flat" cmpd="sng" w="12700">
            <a:solidFill>
              <a:srgbClr val="FF0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13" name="Shape 113"/>
          <p:cNvSpPr/>
          <p:nvPr/>
        </p:nvSpPr>
        <p:spPr>
          <a:xfrm>
            <a:off x="2591148" y="2224143"/>
            <a:ext cx="396300" cy="245400"/>
          </a:xfrm>
          <a:prstGeom prst="rect">
            <a:avLst/>
          </a:prstGeom>
          <a:solidFill>
            <a:srgbClr val="FF0000"/>
          </a:solidFill>
          <a:ln cap="flat" cmpd="sng" w="12700">
            <a:solidFill>
              <a:srgbClr val="FF0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14" name="Shape 114"/>
          <p:cNvSpPr/>
          <p:nvPr/>
        </p:nvSpPr>
        <p:spPr>
          <a:xfrm>
            <a:off x="3032619" y="2224143"/>
            <a:ext cx="384899" cy="245400"/>
          </a:xfrm>
          <a:prstGeom prst="rect">
            <a:avLst/>
          </a:prstGeom>
          <a:solidFill>
            <a:srgbClr val="FF0000"/>
          </a:solidFill>
          <a:ln cap="flat" cmpd="sng" w="12700">
            <a:solidFill>
              <a:srgbClr val="FF0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15" name="Shape 115"/>
          <p:cNvSpPr/>
          <p:nvPr/>
        </p:nvSpPr>
        <p:spPr>
          <a:xfrm>
            <a:off x="3462554" y="2224143"/>
            <a:ext cx="396300" cy="245400"/>
          </a:xfrm>
          <a:prstGeom prst="rect">
            <a:avLst/>
          </a:prstGeom>
          <a:solidFill>
            <a:srgbClr val="FF0000"/>
          </a:solidFill>
          <a:ln cap="flat" cmpd="sng" w="12700">
            <a:solidFill>
              <a:srgbClr val="FF0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p:nvPr/>
        </p:nvSpPr>
        <p:spPr>
          <a:xfrm>
            <a:off x="383794" y="991998"/>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21" name="Shape 121"/>
          <p:cNvSpPr/>
          <p:nvPr/>
        </p:nvSpPr>
        <p:spPr>
          <a:xfrm>
            <a:off x="383794" y="684753"/>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22" name="Shape 122"/>
          <p:cNvSpPr/>
          <p:nvPr/>
        </p:nvSpPr>
        <p:spPr>
          <a:xfrm>
            <a:off x="383794" y="1610688"/>
            <a:ext cx="396300" cy="245399"/>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23" name="Shape 123"/>
          <p:cNvSpPr/>
          <p:nvPr/>
        </p:nvSpPr>
        <p:spPr>
          <a:xfrm>
            <a:off x="383793" y="1299244"/>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24" name="Shape 124"/>
          <p:cNvSpPr/>
          <p:nvPr/>
        </p:nvSpPr>
        <p:spPr>
          <a:xfrm>
            <a:off x="831556" y="991998"/>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25" name="Shape 125"/>
          <p:cNvSpPr/>
          <p:nvPr/>
        </p:nvSpPr>
        <p:spPr>
          <a:xfrm>
            <a:off x="831556" y="684753"/>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26" name="Shape 126"/>
          <p:cNvSpPr/>
          <p:nvPr/>
        </p:nvSpPr>
        <p:spPr>
          <a:xfrm>
            <a:off x="831556" y="1610688"/>
            <a:ext cx="396300" cy="245399"/>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27" name="Shape 127"/>
          <p:cNvSpPr/>
          <p:nvPr/>
        </p:nvSpPr>
        <p:spPr>
          <a:xfrm>
            <a:off x="831555" y="1299244"/>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28" name="Shape 128"/>
          <p:cNvSpPr/>
          <p:nvPr/>
        </p:nvSpPr>
        <p:spPr>
          <a:xfrm>
            <a:off x="1279315" y="991998"/>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29" name="Shape 129"/>
          <p:cNvSpPr/>
          <p:nvPr/>
        </p:nvSpPr>
        <p:spPr>
          <a:xfrm>
            <a:off x="1279315" y="684753"/>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30" name="Shape 130"/>
          <p:cNvSpPr/>
          <p:nvPr/>
        </p:nvSpPr>
        <p:spPr>
          <a:xfrm>
            <a:off x="1279315" y="1610688"/>
            <a:ext cx="396300" cy="245399"/>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31" name="Shape 131"/>
          <p:cNvSpPr/>
          <p:nvPr/>
        </p:nvSpPr>
        <p:spPr>
          <a:xfrm>
            <a:off x="1279314" y="1299244"/>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32" name="Shape 132"/>
          <p:cNvSpPr/>
          <p:nvPr/>
        </p:nvSpPr>
        <p:spPr>
          <a:xfrm>
            <a:off x="1727079" y="2233577"/>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33" name="Shape 133"/>
          <p:cNvSpPr/>
          <p:nvPr/>
        </p:nvSpPr>
        <p:spPr>
          <a:xfrm>
            <a:off x="383793" y="2233577"/>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34" name="Shape 134"/>
          <p:cNvSpPr/>
          <p:nvPr/>
        </p:nvSpPr>
        <p:spPr>
          <a:xfrm>
            <a:off x="4413648" y="2229378"/>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35" name="Shape 135"/>
          <p:cNvSpPr/>
          <p:nvPr/>
        </p:nvSpPr>
        <p:spPr>
          <a:xfrm>
            <a:off x="3070363" y="2229378"/>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36" name="Shape 136"/>
          <p:cNvSpPr/>
          <p:nvPr/>
        </p:nvSpPr>
        <p:spPr>
          <a:xfrm>
            <a:off x="2174841" y="2233577"/>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37" name="Shape 137"/>
          <p:cNvSpPr/>
          <p:nvPr/>
        </p:nvSpPr>
        <p:spPr>
          <a:xfrm>
            <a:off x="831555" y="2233577"/>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38" name="Shape 138"/>
          <p:cNvSpPr/>
          <p:nvPr/>
        </p:nvSpPr>
        <p:spPr>
          <a:xfrm>
            <a:off x="4861410" y="2229378"/>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39" name="Shape 139"/>
          <p:cNvSpPr/>
          <p:nvPr/>
        </p:nvSpPr>
        <p:spPr>
          <a:xfrm>
            <a:off x="3518125" y="2229378"/>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40" name="Shape 140"/>
          <p:cNvSpPr/>
          <p:nvPr/>
        </p:nvSpPr>
        <p:spPr>
          <a:xfrm>
            <a:off x="2622602" y="2233577"/>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41" name="Shape 141"/>
          <p:cNvSpPr/>
          <p:nvPr/>
        </p:nvSpPr>
        <p:spPr>
          <a:xfrm>
            <a:off x="1279317" y="2233577"/>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42" name="Shape 142"/>
          <p:cNvSpPr/>
          <p:nvPr/>
        </p:nvSpPr>
        <p:spPr>
          <a:xfrm>
            <a:off x="5309171" y="2229378"/>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43" name="Shape 143"/>
          <p:cNvSpPr/>
          <p:nvPr/>
        </p:nvSpPr>
        <p:spPr>
          <a:xfrm>
            <a:off x="3965886" y="2229378"/>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44" name="Shape 144"/>
          <p:cNvSpPr/>
          <p:nvPr/>
        </p:nvSpPr>
        <p:spPr>
          <a:xfrm>
            <a:off x="383793" y="2545021"/>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45" name="Shape 145"/>
          <p:cNvSpPr/>
          <p:nvPr/>
        </p:nvSpPr>
        <p:spPr>
          <a:xfrm>
            <a:off x="825263" y="2545021"/>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46" name="Shape 146"/>
          <p:cNvSpPr/>
          <p:nvPr/>
        </p:nvSpPr>
        <p:spPr>
          <a:xfrm>
            <a:off x="1279316" y="2545021"/>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47" name="Shape 147"/>
          <p:cNvSpPr/>
          <p:nvPr/>
        </p:nvSpPr>
        <p:spPr>
          <a:xfrm>
            <a:off x="1733368" y="2545021"/>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48" name="Shape 148"/>
          <p:cNvSpPr/>
          <p:nvPr/>
        </p:nvSpPr>
        <p:spPr>
          <a:xfrm>
            <a:off x="2174841" y="2545021"/>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49" name="Shape 149"/>
          <p:cNvSpPr/>
          <p:nvPr/>
        </p:nvSpPr>
        <p:spPr>
          <a:xfrm>
            <a:off x="2635706" y="2545021"/>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50" name="Shape 150"/>
          <p:cNvSpPr/>
          <p:nvPr/>
        </p:nvSpPr>
        <p:spPr>
          <a:xfrm>
            <a:off x="3077176" y="2545021"/>
            <a:ext cx="396299"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51" name="Shape 151"/>
          <p:cNvSpPr/>
          <p:nvPr/>
        </p:nvSpPr>
        <p:spPr>
          <a:xfrm>
            <a:off x="3518125" y="2545021"/>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52" name="Shape 152"/>
          <p:cNvSpPr/>
          <p:nvPr/>
        </p:nvSpPr>
        <p:spPr>
          <a:xfrm>
            <a:off x="3965886" y="2545021"/>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53" name="Shape 153"/>
          <p:cNvSpPr/>
          <p:nvPr/>
        </p:nvSpPr>
        <p:spPr>
          <a:xfrm>
            <a:off x="4407357" y="2545021"/>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54" name="Shape 154"/>
          <p:cNvSpPr/>
          <p:nvPr/>
        </p:nvSpPr>
        <p:spPr>
          <a:xfrm>
            <a:off x="4867167" y="2545021"/>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55" name="Shape 155"/>
          <p:cNvSpPr/>
          <p:nvPr/>
        </p:nvSpPr>
        <p:spPr>
          <a:xfrm>
            <a:off x="5309171" y="2545021"/>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56" name="Shape 156"/>
          <p:cNvSpPr/>
          <p:nvPr/>
        </p:nvSpPr>
        <p:spPr>
          <a:xfrm>
            <a:off x="5763215" y="2545021"/>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57" name="Shape 157"/>
          <p:cNvSpPr/>
          <p:nvPr/>
        </p:nvSpPr>
        <p:spPr>
          <a:xfrm>
            <a:off x="6217259" y="2545021"/>
            <a:ext cx="396299"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58" name="Shape 158"/>
          <p:cNvSpPr/>
          <p:nvPr/>
        </p:nvSpPr>
        <p:spPr>
          <a:xfrm>
            <a:off x="6671303" y="2545021"/>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59" name="Shape 159"/>
          <p:cNvSpPr/>
          <p:nvPr/>
        </p:nvSpPr>
        <p:spPr>
          <a:xfrm>
            <a:off x="7113841" y="2545021"/>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60" name="Shape 160"/>
          <p:cNvSpPr/>
          <p:nvPr/>
        </p:nvSpPr>
        <p:spPr>
          <a:xfrm>
            <a:off x="5763215" y="2229378"/>
            <a:ext cx="396300" cy="245400"/>
          </a:xfrm>
          <a:prstGeom prst="rect">
            <a:avLst/>
          </a:prstGeom>
          <a:solidFill>
            <a:srgbClr val="FF0000"/>
          </a:solidFill>
          <a:ln cap="flat" cmpd="sng" w="12700">
            <a:solidFill>
              <a:srgbClr val="FF0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61" name="Shape 161"/>
          <p:cNvSpPr/>
          <p:nvPr/>
        </p:nvSpPr>
        <p:spPr>
          <a:xfrm>
            <a:off x="6217259" y="2229378"/>
            <a:ext cx="396299" cy="245400"/>
          </a:xfrm>
          <a:prstGeom prst="rect">
            <a:avLst/>
          </a:prstGeom>
          <a:solidFill>
            <a:srgbClr val="FF0000"/>
          </a:solidFill>
          <a:ln cap="flat" cmpd="sng" w="12700">
            <a:solidFill>
              <a:srgbClr val="FF0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62" name="Shape 162"/>
          <p:cNvSpPr/>
          <p:nvPr/>
        </p:nvSpPr>
        <p:spPr>
          <a:xfrm>
            <a:off x="6677070" y="2229378"/>
            <a:ext cx="384900" cy="245400"/>
          </a:xfrm>
          <a:prstGeom prst="rect">
            <a:avLst/>
          </a:prstGeom>
          <a:solidFill>
            <a:srgbClr val="FF0000"/>
          </a:solidFill>
          <a:ln cap="flat" cmpd="sng" w="12700">
            <a:solidFill>
              <a:srgbClr val="FF0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63" name="Shape 163"/>
          <p:cNvSpPr/>
          <p:nvPr/>
        </p:nvSpPr>
        <p:spPr>
          <a:xfrm>
            <a:off x="7113841" y="2229378"/>
            <a:ext cx="396300" cy="245400"/>
          </a:xfrm>
          <a:prstGeom prst="rect">
            <a:avLst/>
          </a:prstGeom>
          <a:solidFill>
            <a:srgbClr val="FF0000"/>
          </a:solidFill>
          <a:ln cap="flat" cmpd="sng" w="12700">
            <a:solidFill>
              <a:srgbClr val="FF0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p:nvPr/>
        </p:nvSpPr>
        <p:spPr>
          <a:xfrm>
            <a:off x="7061915" y="245913"/>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69" name="Shape 169"/>
          <p:cNvSpPr/>
          <p:nvPr/>
        </p:nvSpPr>
        <p:spPr>
          <a:xfrm>
            <a:off x="5718629" y="245913"/>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70" name="Shape 170"/>
          <p:cNvSpPr/>
          <p:nvPr/>
        </p:nvSpPr>
        <p:spPr>
          <a:xfrm>
            <a:off x="2571219" y="945365"/>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71" name="Shape 171"/>
          <p:cNvSpPr/>
          <p:nvPr/>
        </p:nvSpPr>
        <p:spPr>
          <a:xfrm>
            <a:off x="1227935" y="945365"/>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72" name="Shape 172"/>
          <p:cNvSpPr/>
          <p:nvPr/>
        </p:nvSpPr>
        <p:spPr>
          <a:xfrm>
            <a:off x="332412" y="949564"/>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73" name="Shape 173"/>
          <p:cNvSpPr/>
          <p:nvPr/>
        </p:nvSpPr>
        <p:spPr>
          <a:xfrm>
            <a:off x="6166392" y="245913"/>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74" name="Shape 174"/>
          <p:cNvSpPr/>
          <p:nvPr/>
        </p:nvSpPr>
        <p:spPr>
          <a:xfrm>
            <a:off x="3018981" y="945365"/>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75" name="Shape 175"/>
          <p:cNvSpPr/>
          <p:nvPr/>
        </p:nvSpPr>
        <p:spPr>
          <a:xfrm>
            <a:off x="1675697" y="945365"/>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76" name="Shape 176"/>
          <p:cNvSpPr/>
          <p:nvPr/>
        </p:nvSpPr>
        <p:spPr>
          <a:xfrm>
            <a:off x="780174" y="949564"/>
            <a:ext cx="396299"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77" name="Shape 177"/>
          <p:cNvSpPr/>
          <p:nvPr/>
        </p:nvSpPr>
        <p:spPr>
          <a:xfrm>
            <a:off x="6614153" y="245913"/>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78" name="Shape 178"/>
          <p:cNvSpPr/>
          <p:nvPr/>
        </p:nvSpPr>
        <p:spPr>
          <a:xfrm>
            <a:off x="3466742" y="945365"/>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79" name="Shape 179"/>
          <p:cNvSpPr/>
          <p:nvPr/>
        </p:nvSpPr>
        <p:spPr>
          <a:xfrm>
            <a:off x="2123458" y="945365"/>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80" name="Shape 180"/>
          <p:cNvSpPr/>
          <p:nvPr/>
        </p:nvSpPr>
        <p:spPr>
          <a:xfrm>
            <a:off x="332412"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81" name="Shape 181"/>
          <p:cNvSpPr/>
          <p:nvPr/>
        </p:nvSpPr>
        <p:spPr>
          <a:xfrm>
            <a:off x="773882"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82" name="Shape 182"/>
          <p:cNvSpPr/>
          <p:nvPr/>
        </p:nvSpPr>
        <p:spPr>
          <a:xfrm>
            <a:off x="1227934"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83" name="Shape 183"/>
          <p:cNvSpPr/>
          <p:nvPr/>
        </p:nvSpPr>
        <p:spPr>
          <a:xfrm>
            <a:off x="1681986"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84" name="Shape 184"/>
          <p:cNvSpPr/>
          <p:nvPr/>
        </p:nvSpPr>
        <p:spPr>
          <a:xfrm>
            <a:off x="2123459"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85" name="Shape 185"/>
          <p:cNvSpPr/>
          <p:nvPr/>
        </p:nvSpPr>
        <p:spPr>
          <a:xfrm>
            <a:off x="2584324"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86" name="Shape 186"/>
          <p:cNvSpPr/>
          <p:nvPr/>
        </p:nvSpPr>
        <p:spPr>
          <a:xfrm>
            <a:off x="3025794"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87" name="Shape 187"/>
          <p:cNvSpPr/>
          <p:nvPr/>
        </p:nvSpPr>
        <p:spPr>
          <a:xfrm>
            <a:off x="3466743"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88" name="Shape 188"/>
          <p:cNvSpPr/>
          <p:nvPr/>
        </p:nvSpPr>
        <p:spPr>
          <a:xfrm>
            <a:off x="3914504"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89" name="Shape 189"/>
          <p:cNvSpPr/>
          <p:nvPr/>
        </p:nvSpPr>
        <p:spPr>
          <a:xfrm>
            <a:off x="4355975"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90" name="Shape 190"/>
          <p:cNvSpPr/>
          <p:nvPr/>
        </p:nvSpPr>
        <p:spPr>
          <a:xfrm>
            <a:off x="4815786"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91" name="Shape 191"/>
          <p:cNvSpPr/>
          <p:nvPr/>
        </p:nvSpPr>
        <p:spPr>
          <a:xfrm>
            <a:off x="5257789"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92" name="Shape 192"/>
          <p:cNvSpPr/>
          <p:nvPr/>
        </p:nvSpPr>
        <p:spPr>
          <a:xfrm>
            <a:off x="5711833"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93" name="Shape 193"/>
          <p:cNvSpPr/>
          <p:nvPr/>
        </p:nvSpPr>
        <p:spPr>
          <a:xfrm>
            <a:off x="6165877" y="1242630"/>
            <a:ext cx="396299"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94" name="Shape 194"/>
          <p:cNvSpPr/>
          <p:nvPr/>
        </p:nvSpPr>
        <p:spPr>
          <a:xfrm>
            <a:off x="6619921"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95" name="Shape 195"/>
          <p:cNvSpPr/>
          <p:nvPr/>
        </p:nvSpPr>
        <p:spPr>
          <a:xfrm>
            <a:off x="7062460"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96" name="Shape 196"/>
          <p:cNvSpPr/>
          <p:nvPr/>
        </p:nvSpPr>
        <p:spPr>
          <a:xfrm>
            <a:off x="1675697" y="252726"/>
            <a:ext cx="396300" cy="245399"/>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97" name="Shape 197"/>
          <p:cNvSpPr/>
          <p:nvPr/>
        </p:nvSpPr>
        <p:spPr>
          <a:xfrm>
            <a:off x="332412" y="252726"/>
            <a:ext cx="396300" cy="245399"/>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98" name="Shape 198"/>
          <p:cNvSpPr/>
          <p:nvPr/>
        </p:nvSpPr>
        <p:spPr>
          <a:xfrm>
            <a:off x="4362266" y="248528"/>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99" name="Shape 199"/>
          <p:cNvSpPr/>
          <p:nvPr/>
        </p:nvSpPr>
        <p:spPr>
          <a:xfrm>
            <a:off x="3018981" y="248528"/>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00" name="Shape 200"/>
          <p:cNvSpPr/>
          <p:nvPr/>
        </p:nvSpPr>
        <p:spPr>
          <a:xfrm>
            <a:off x="2123459" y="252726"/>
            <a:ext cx="396300" cy="245399"/>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01" name="Shape 201"/>
          <p:cNvSpPr/>
          <p:nvPr/>
        </p:nvSpPr>
        <p:spPr>
          <a:xfrm>
            <a:off x="780174" y="252726"/>
            <a:ext cx="396299" cy="245399"/>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02" name="Shape 202"/>
          <p:cNvSpPr/>
          <p:nvPr/>
        </p:nvSpPr>
        <p:spPr>
          <a:xfrm>
            <a:off x="4810028" y="248528"/>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03" name="Shape 203"/>
          <p:cNvSpPr/>
          <p:nvPr/>
        </p:nvSpPr>
        <p:spPr>
          <a:xfrm>
            <a:off x="3466743" y="248528"/>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04" name="Shape 204"/>
          <p:cNvSpPr/>
          <p:nvPr/>
        </p:nvSpPr>
        <p:spPr>
          <a:xfrm>
            <a:off x="2571220" y="252726"/>
            <a:ext cx="396300" cy="245399"/>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05" name="Shape 205"/>
          <p:cNvSpPr/>
          <p:nvPr/>
        </p:nvSpPr>
        <p:spPr>
          <a:xfrm>
            <a:off x="1227935" y="252726"/>
            <a:ext cx="396300" cy="245399"/>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06" name="Shape 206"/>
          <p:cNvSpPr/>
          <p:nvPr/>
        </p:nvSpPr>
        <p:spPr>
          <a:xfrm>
            <a:off x="5257789" y="248528"/>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07" name="Shape 207"/>
          <p:cNvSpPr/>
          <p:nvPr/>
        </p:nvSpPr>
        <p:spPr>
          <a:xfrm>
            <a:off x="3914504" y="248528"/>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08" name="Shape 208"/>
          <p:cNvSpPr/>
          <p:nvPr/>
        </p:nvSpPr>
        <p:spPr>
          <a:xfrm>
            <a:off x="332412"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09" name="Shape 209"/>
          <p:cNvSpPr/>
          <p:nvPr/>
        </p:nvSpPr>
        <p:spPr>
          <a:xfrm>
            <a:off x="773882"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10" name="Shape 210"/>
          <p:cNvSpPr/>
          <p:nvPr/>
        </p:nvSpPr>
        <p:spPr>
          <a:xfrm>
            <a:off x="1227934"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11" name="Shape 211"/>
          <p:cNvSpPr/>
          <p:nvPr/>
        </p:nvSpPr>
        <p:spPr>
          <a:xfrm>
            <a:off x="1681986"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12" name="Shape 212"/>
          <p:cNvSpPr/>
          <p:nvPr/>
        </p:nvSpPr>
        <p:spPr>
          <a:xfrm>
            <a:off x="2123459"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13" name="Shape 213"/>
          <p:cNvSpPr/>
          <p:nvPr/>
        </p:nvSpPr>
        <p:spPr>
          <a:xfrm>
            <a:off x="2584324"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14" name="Shape 214"/>
          <p:cNvSpPr/>
          <p:nvPr/>
        </p:nvSpPr>
        <p:spPr>
          <a:xfrm>
            <a:off x="3025794"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15" name="Shape 215"/>
          <p:cNvSpPr/>
          <p:nvPr/>
        </p:nvSpPr>
        <p:spPr>
          <a:xfrm>
            <a:off x="3466743"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16" name="Shape 216"/>
          <p:cNvSpPr/>
          <p:nvPr/>
        </p:nvSpPr>
        <p:spPr>
          <a:xfrm>
            <a:off x="3914504"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17" name="Shape 217"/>
          <p:cNvSpPr/>
          <p:nvPr/>
        </p:nvSpPr>
        <p:spPr>
          <a:xfrm>
            <a:off x="4355975"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18" name="Shape 218"/>
          <p:cNvSpPr/>
          <p:nvPr/>
        </p:nvSpPr>
        <p:spPr>
          <a:xfrm>
            <a:off x="4815786"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19" name="Shape 219"/>
          <p:cNvSpPr/>
          <p:nvPr/>
        </p:nvSpPr>
        <p:spPr>
          <a:xfrm>
            <a:off x="5257789"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20" name="Shape 220"/>
          <p:cNvSpPr/>
          <p:nvPr/>
        </p:nvSpPr>
        <p:spPr>
          <a:xfrm>
            <a:off x="5711833"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21" name="Shape 221"/>
          <p:cNvSpPr/>
          <p:nvPr/>
        </p:nvSpPr>
        <p:spPr>
          <a:xfrm>
            <a:off x="6165877" y="564170"/>
            <a:ext cx="396299"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22" name="Shape 222"/>
          <p:cNvSpPr/>
          <p:nvPr/>
        </p:nvSpPr>
        <p:spPr>
          <a:xfrm>
            <a:off x="6619921"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23" name="Shape 223"/>
          <p:cNvSpPr/>
          <p:nvPr/>
        </p:nvSpPr>
        <p:spPr>
          <a:xfrm>
            <a:off x="7062460"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24" name="Shape 224"/>
          <p:cNvSpPr/>
          <p:nvPr/>
        </p:nvSpPr>
        <p:spPr>
          <a:xfrm>
            <a:off x="5270868" y="941167"/>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25" name="Shape 225"/>
          <p:cNvSpPr/>
          <p:nvPr/>
        </p:nvSpPr>
        <p:spPr>
          <a:xfrm>
            <a:off x="3927583" y="941167"/>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26" name="Shape 226"/>
          <p:cNvSpPr/>
          <p:nvPr/>
        </p:nvSpPr>
        <p:spPr>
          <a:xfrm>
            <a:off x="780174" y="1626028"/>
            <a:ext cx="396299" cy="245399"/>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27" name="Shape 227"/>
          <p:cNvSpPr/>
          <p:nvPr/>
        </p:nvSpPr>
        <p:spPr>
          <a:xfrm>
            <a:off x="6614614" y="947740"/>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28" name="Shape 228"/>
          <p:cNvSpPr/>
          <p:nvPr/>
        </p:nvSpPr>
        <p:spPr>
          <a:xfrm>
            <a:off x="5719092" y="951938"/>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29" name="Shape 229"/>
          <p:cNvSpPr/>
          <p:nvPr/>
        </p:nvSpPr>
        <p:spPr>
          <a:xfrm>
            <a:off x="4375345" y="941167"/>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30" name="Shape 230"/>
          <p:cNvSpPr/>
          <p:nvPr/>
        </p:nvSpPr>
        <p:spPr>
          <a:xfrm>
            <a:off x="1227936" y="1626028"/>
            <a:ext cx="396300" cy="245399"/>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31" name="Shape 231"/>
          <p:cNvSpPr/>
          <p:nvPr/>
        </p:nvSpPr>
        <p:spPr>
          <a:xfrm>
            <a:off x="7062376" y="947740"/>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32" name="Shape 232"/>
          <p:cNvSpPr/>
          <p:nvPr/>
        </p:nvSpPr>
        <p:spPr>
          <a:xfrm>
            <a:off x="6166853" y="951938"/>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33" name="Shape 233"/>
          <p:cNvSpPr/>
          <p:nvPr/>
        </p:nvSpPr>
        <p:spPr>
          <a:xfrm>
            <a:off x="4823106" y="941167"/>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34" name="Shape 234"/>
          <p:cNvSpPr/>
          <p:nvPr/>
        </p:nvSpPr>
        <p:spPr>
          <a:xfrm>
            <a:off x="1675697" y="1626028"/>
            <a:ext cx="396300" cy="245399"/>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35" name="Shape 235"/>
          <p:cNvSpPr/>
          <p:nvPr/>
        </p:nvSpPr>
        <p:spPr>
          <a:xfrm>
            <a:off x="332412" y="1626028"/>
            <a:ext cx="396300" cy="245399"/>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36" name="Shape 236"/>
          <p:cNvSpPr/>
          <p:nvPr/>
        </p:nvSpPr>
        <p:spPr>
          <a:xfrm>
            <a:off x="332412"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37" name="Shape 237"/>
          <p:cNvSpPr/>
          <p:nvPr/>
        </p:nvSpPr>
        <p:spPr>
          <a:xfrm>
            <a:off x="773882"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38" name="Shape 238"/>
          <p:cNvSpPr/>
          <p:nvPr/>
        </p:nvSpPr>
        <p:spPr>
          <a:xfrm>
            <a:off x="1227934"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39" name="Shape 239"/>
          <p:cNvSpPr/>
          <p:nvPr/>
        </p:nvSpPr>
        <p:spPr>
          <a:xfrm>
            <a:off x="1681986"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40" name="Shape 240"/>
          <p:cNvSpPr/>
          <p:nvPr/>
        </p:nvSpPr>
        <p:spPr>
          <a:xfrm>
            <a:off x="2123459"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41" name="Shape 241"/>
          <p:cNvSpPr/>
          <p:nvPr/>
        </p:nvSpPr>
        <p:spPr>
          <a:xfrm>
            <a:off x="2584324"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42" name="Shape 242"/>
          <p:cNvSpPr/>
          <p:nvPr/>
        </p:nvSpPr>
        <p:spPr>
          <a:xfrm>
            <a:off x="3025794"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43" name="Shape 243"/>
          <p:cNvSpPr/>
          <p:nvPr/>
        </p:nvSpPr>
        <p:spPr>
          <a:xfrm>
            <a:off x="3466743"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44" name="Shape 244"/>
          <p:cNvSpPr/>
          <p:nvPr/>
        </p:nvSpPr>
        <p:spPr>
          <a:xfrm>
            <a:off x="3914504"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45" name="Shape 245"/>
          <p:cNvSpPr/>
          <p:nvPr/>
        </p:nvSpPr>
        <p:spPr>
          <a:xfrm>
            <a:off x="4355975"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46" name="Shape 246"/>
          <p:cNvSpPr/>
          <p:nvPr/>
        </p:nvSpPr>
        <p:spPr>
          <a:xfrm>
            <a:off x="4815786"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47" name="Shape 247"/>
          <p:cNvSpPr/>
          <p:nvPr/>
        </p:nvSpPr>
        <p:spPr>
          <a:xfrm>
            <a:off x="5257789"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48" name="Shape 248"/>
          <p:cNvSpPr/>
          <p:nvPr/>
        </p:nvSpPr>
        <p:spPr>
          <a:xfrm>
            <a:off x="5711833"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49" name="Shape 249"/>
          <p:cNvSpPr/>
          <p:nvPr/>
        </p:nvSpPr>
        <p:spPr>
          <a:xfrm>
            <a:off x="6165877" y="1921090"/>
            <a:ext cx="396299"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50" name="Shape 250"/>
          <p:cNvSpPr/>
          <p:nvPr/>
        </p:nvSpPr>
        <p:spPr>
          <a:xfrm>
            <a:off x="6619921"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51" name="Shape 251"/>
          <p:cNvSpPr/>
          <p:nvPr/>
        </p:nvSpPr>
        <p:spPr>
          <a:xfrm>
            <a:off x="7062460"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52" name="Shape 252"/>
          <p:cNvSpPr/>
          <p:nvPr/>
        </p:nvSpPr>
        <p:spPr>
          <a:xfrm>
            <a:off x="3479822" y="1619730"/>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53" name="Shape 253"/>
          <p:cNvSpPr/>
          <p:nvPr/>
        </p:nvSpPr>
        <p:spPr>
          <a:xfrm>
            <a:off x="2136537" y="1619730"/>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54" name="Shape 254"/>
          <p:cNvSpPr/>
          <p:nvPr/>
        </p:nvSpPr>
        <p:spPr>
          <a:xfrm>
            <a:off x="6153311" y="1622099"/>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55" name="Shape 255"/>
          <p:cNvSpPr/>
          <p:nvPr/>
        </p:nvSpPr>
        <p:spPr>
          <a:xfrm>
            <a:off x="4823106" y="1615532"/>
            <a:ext cx="396300" cy="245399"/>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56" name="Shape 256"/>
          <p:cNvSpPr/>
          <p:nvPr/>
        </p:nvSpPr>
        <p:spPr>
          <a:xfrm>
            <a:off x="3927584" y="1619730"/>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57" name="Shape 257"/>
          <p:cNvSpPr/>
          <p:nvPr/>
        </p:nvSpPr>
        <p:spPr>
          <a:xfrm>
            <a:off x="2584299" y="1619730"/>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58" name="Shape 258"/>
          <p:cNvSpPr/>
          <p:nvPr/>
        </p:nvSpPr>
        <p:spPr>
          <a:xfrm>
            <a:off x="6601074" y="1622099"/>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59" name="Shape 259"/>
          <p:cNvSpPr/>
          <p:nvPr/>
        </p:nvSpPr>
        <p:spPr>
          <a:xfrm>
            <a:off x="5270868" y="1615532"/>
            <a:ext cx="396300" cy="245399"/>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60" name="Shape 260"/>
          <p:cNvSpPr/>
          <p:nvPr/>
        </p:nvSpPr>
        <p:spPr>
          <a:xfrm>
            <a:off x="4375345" y="1619730"/>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61" name="Shape 261"/>
          <p:cNvSpPr/>
          <p:nvPr/>
        </p:nvSpPr>
        <p:spPr>
          <a:xfrm>
            <a:off x="3032060" y="1619730"/>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62" name="Shape 262"/>
          <p:cNvSpPr/>
          <p:nvPr/>
        </p:nvSpPr>
        <p:spPr>
          <a:xfrm>
            <a:off x="7048835" y="1622099"/>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63" name="Shape 263"/>
          <p:cNvSpPr/>
          <p:nvPr/>
        </p:nvSpPr>
        <p:spPr>
          <a:xfrm>
            <a:off x="5705550" y="1622099"/>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64" name="Shape 264"/>
          <p:cNvSpPr/>
          <p:nvPr/>
        </p:nvSpPr>
        <p:spPr>
          <a:xfrm>
            <a:off x="332412"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65" name="Shape 265"/>
          <p:cNvSpPr/>
          <p:nvPr/>
        </p:nvSpPr>
        <p:spPr>
          <a:xfrm>
            <a:off x="773882"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66" name="Shape 266"/>
          <p:cNvSpPr/>
          <p:nvPr/>
        </p:nvSpPr>
        <p:spPr>
          <a:xfrm>
            <a:off x="1227934"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67" name="Shape 267"/>
          <p:cNvSpPr/>
          <p:nvPr/>
        </p:nvSpPr>
        <p:spPr>
          <a:xfrm>
            <a:off x="1681986"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68" name="Shape 268"/>
          <p:cNvSpPr/>
          <p:nvPr/>
        </p:nvSpPr>
        <p:spPr>
          <a:xfrm>
            <a:off x="2123459"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69" name="Shape 269"/>
          <p:cNvSpPr/>
          <p:nvPr/>
        </p:nvSpPr>
        <p:spPr>
          <a:xfrm>
            <a:off x="2584324"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70" name="Shape 270"/>
          <p:cNvSpPr/>
          <p:nvPr/>
        </p:nvSpPr>
        <p:spPr>
          <a:xfrm>
            <a:off x="3025794"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71" name="Shape 271"/>
          <p:cNvSpPr/>
          <p:nvPr/>
        </p:nvSpPr>
        <p:spPr>
          <a:xfrm>
            <a:off x="3466743"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72" name="Shape 272"/>
          <p:cNvSpPr/>
          <p:nvPr/>
        </p:nvSpPr>
        <p:spPr>
          <a:xfrm>
            <a:off x="3914504"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73" name="Shape 273"/>
          <p:cNvSpPr/>
          <p:nvPr/>
        </p:nvSpPr>
        <p:spPr>
          <a:xfrm>
            <a:off x="4355975"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74" name="Shape 274"/>
          <p:cNvSpPr/>
          <p:nvPr/>
        </p:nvSpPr>
        <p:spPr>
          <a:xfrm>
            <a:off x="4815786"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75" name="Shape 275"/>
          <p:cNvSpPr/>
          <p:nvPr/>
        </p:nvSpPr>
        <p:spPr>
          <a:xfrm>
            <a:off x="5257789"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76" name="Shape 276"/>
          <p:cNvSpPr/>
          <p:nvPr/>
        </p:nvSpPr>
        <p:spPr>
          <a:xfrm>
            <a:off x="5711833"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77" name="Shape 277"/>
          <p:cNvSpPr/>
          <p:nvPr/>
        </p:nvSpPr>
        <p:spPr>
          <a:xfrm>
            <a:off x="6165877" y="2599550"/>
            <a:ext cx="396299"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78" name="Shape 278"/>
          <p:cNvSpPr/>
          <p:nvPr/>
        </p:nvSpPr>
        <p:spPr>
          <a:xfrm>
            <a:off x="6619921"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79" name="Shape 279"/>
          <p:cNvSpPr/>
          <p:nvPr/>
        </p:nvSpPr>
        <p:spPr>
          <a:xfrm>
            <a:off x="7062460"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80" name="Shape 280"/>
          <p:cNvSpPr/>
          <p:nvPr/>
        </p:nvSpPr>
        <p:spPr>
          <a:xfrm>
            <a:off x="1675695" y="2306691"/>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81" name="Shape 281"/>
          <p:cNvSpPr/>
          <p:nvPr/>
        </p:nvSpPr>
        <p:spPr>
          <a:xfrm>
            <a:off x="332410" y="2306691"/>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82" name="Shape 282"/>
          <p:cNvSpPr/>
          <p:nvPr/>
        </p:nvSpPr>
        <p:spPr>
          <a:xfrm>
            <a:off x="4362264" y="2302492"/>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83" name="Shape 283"/>
          <p:cNvSpPr/>
          <p:nvPr/>
        </p:nvSpPr>
        <p:spPr>
          <a:xfrm>
            <a:off x="3018980" y="2302492"/>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84" name="Shape 284"/>
          <p:cNvSpPr/>
          <p:nvPr/>
        </p:nvSpPr>
        <p:spPr>
          <a:xfrm>
            <a:off x="2123457" y="2306691"/>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85" name="Shape 285"/>
          <p:cNvSpPr/>
          <p:nvPr/>
        </p:nvSpPr>
        <p:spPr>
          <a:xfrm>
            <a:off x="780172" y="2306691"/>
            <a:ext cx="396299"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86" name="Shape 286"/>
          <p:cNvSpPr/>
          <p:nvPr/>
        </p:nvSpPr>
        <p:spPr>
          <a:xfrm>
            <a:off x="4810026" y="2302492"/>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87" name="Shape 287"/>
          <p:cNvSpPr/>
          <p:nvPr/>
        </p:nvSpPr>
        <p:spPr>
          <a:xfrm>
            <a:off x="3466742" y="2302492"/>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88" name="Shape 288"/>
          <p:cNvSpPr/>
          <p:nvPr/>
        </p:nvSpPr>
        <p:spPr>
          <a:xfrm>
            <a:off x="2571219" y="2306691"/>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89" name="Shape 289"/>
          <p:cNvSpPr/>
          <p:nvPr/>
        </p:nvSpPr>
        <p:spPr>
          <a:xfrm>
            <a:off x="1227933" y="2306691"/>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90" name="Shape 290"/>
          <p:cNvSpPr/>
          <p:nvPr/>
        </p:nvSpPr>
        <p:spPr>
          <a:xfrm>
            <a:off x="5257788" y="2302492"/>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91" name="Shape 291"/>
          <p:cNvSpPr/>
          <p:nvPr/>
        </p:nvSpPr>
        <p:spPr>
          <a:xfrm>
            <a:off x="3914503" y="2302492"/>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92" name="Shape 292"/>
          <p:cNvSpPr/>
          <p:nvPr/>
        </p:nvSpPr>
        <p:spPr>
          <a:xfrm>
            <a:off x="332412"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93" name="Shape 293"/>
          <p:cNvSpPr/>
          <p:nvPr/>
        </p:nvSpPr>
        <p:spPr>
          <a:xfrm>
            <a:off x="773882"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94" name="Shape 294"/>
          <p:cNvSpPr/>
          <p:nvPr/>
        </p:nvSpPr>
        <p:spPr>
          <a:xfrm>
            <a:off x="1227934"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95" name="Shape 295"/>
          <p:cNvSpPr/>
          <p:nvPr/>
        </p:nvSpPr>
        <p:spPr>
          <a:xfrm>
            <a:off x="1681986"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96" name="Shape 296"/>
          <p:cNvSpPr/>
          <p:nvPr/>
        </p:nvSpPr>
        <p:spPr>
          <a:xfrm>
            <a:off x="2123459"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97" name="Shape 297"/>
          <p:cNvSpPr/>
          <p:nvPr/>
        </p:nvSpPr>
        <p:spPr>
          <a:xfrm>
            <a:off x="2584324"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98" name="Shape 298"/>
          <p:cNvSpPr/>
          <p:nvPr/>
        </p:nvSpPr>
        <p:spPr>
          <a:xfrm>
            <a:off x="3025794"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99" name="Shape 299"/>
          <p:cNvSpPr/>
          <p:nvPr/>
        </p:nvSpPr>
        <p:spPr>
          <a:xfrm>
            <a:off x="3466743"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00" name="Shape 300"/>
          <p:cNvSpPr/>
          <p:nvPr/>
        </p:nvSpPr>
        <p:spPr>
          <a:xfrm>
            <a:off x="3914504"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01" name="Shape 301"/>
          <p:cNvSpPr/>
          <p:nvPr/>
        </p:nvSpPr>
        <p:spPr>
          <a:xfrm>
            <a:off x="4355975"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02" name="Shape 302"/>
          <p:cNvSpPr/>
          <p:nvPr/>
        </p:nvSpPr>
        <p:spPr>
          <a:xfrm>
            <a:off x="4815786"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03" name="Shape 303"/>
          <p:cNvSpPr/>
          <p:nvPr/>
        </p:nvSpPr>
        <p:spPr>
          <a:xfrm>
            <a:off x="5257789"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04" name="Shape 304"/>
          <p:cNvSpPr/>
          <p:nvPr/>
        </p:nvSpPr>
        <p:spPr>
          <a:xfrm>
            <a:off x="5711833"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05" name="Shape 305"/>
          <p:cNvSpPr/>
          <p:nvPr/>
        </p:nvSpPr>
        <p:spPr>
          <a:xfrm>
            <a:off x="6165877" y="3282208"/>
            <a:ext cx="396299"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06" name="Shape 306"/>
          <p:cNvSpPr/>
          <p:nvPr/>
        </p:nvSpPr>
        <p:spPr>
          <a:xfrm>
            <a:off x="6619921"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07" name="Shape 307"/>
          <p:cNvSpPr/>
          <p:nvPr/>
        </p:nvSpPr>
        <p:spPr>
          <a:xfrm>
            <a:off x="7062460"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08" name="Shape 308"/>
          <p:cNvSpPr/>
          <p:nvPr/>
        </p:nvSpPr>
        <p:spPr>
          <a:xfrm>
            <a:off x="5257787" y="2958065"/>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09" name="Shape 309"/>
          <p:cNvSpPr/>
          <p:nvPr/>
        </p:nvSpPr>
        <p:spPr>
          <a:xfrm>
            <a:off x="3914501" y="2958065"/>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10" name="Shape 310"/>
          <p:cNvSpPr/>
          <p:nvPr/>
        </p:nvSpPr>
        <p:spPr>
          <a:xfrm>
            <a:off x="786463" y="3636628"/>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11" name="Shape 311"/>
          <p:cNvSpPr/>
          <p:nvPr/>
        </p:nvSpPr>
        <p:spPr>
          <a:xfrm>
            <a:off x="6601071" y="2953866"/>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12" name="Shape 312"/>
          <p:cNvSpPr/>
          <p:nvPr/>
        </p:nvSpPr>
        <p:spPr>
          <a:xfrm>
            <a:off x="5705549" y="2958065"/>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13" name="Shape 313"/>
          <p:cNvSpPr/>
          <p:nvPr/>
        </p:nvSpPr>
        <p:spPr>
          <a:xfrm>
            <a:off x="4362263" y="2958065"/>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14" name="Shape 314"/>
          <p:cNvSpPr/>
          <p:nvPr/>
        </p:nvSpPr>
        <p:spPr>
          <a:xfrm>
            <a:off x="1234225" y="3636628"/>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15" name="Shape 315"/>
          <p:cNvSpPr/>
          <p:nvPr/>
        </p:nvSpPr>
        <p:spPr>
          <a:xfrm>
            <a:off x="7048833" y="2953866"/>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16" name="Shape 316"/>
          <p:cNvSpPr/>
          <p:nvPr/>
        </p:nvSpPr>
        <p:spPr>
          <a:xfrm>
            <a:off x="6153310" y="2958065"/>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17" name="Shape 317"/>
          <p:cNvSpPr/>
          <p:nvPr/>
        </p:nvSpPr>
        <p:spPr>
          <a:xfrm>
            <a:off x="4810025" y="2958065"/>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18" name="Shape 318"/>
          <p:cNvSpPr/>
          <p:nvPr/>
        </p:nvSpPr>
        <p:spPr>
          <a:xfrm>
            <a:off x="1681986" y="3636628"/>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19" name="Shape 319"/>
          <p:cNvSpPr/>
          <p:nvPr/>
        </p:nvSpPr>
        <p:spPr>
          <a:xfrm>
            <a:off x="338702" y="3636628"/>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20" name="Shape 320"/>
          <p:cNvSpPr/>
          <p:nvPr/>
        </p:nvSpPr>
        <p:spPr>
          <a:xfrm>
            <a:off x="332412"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21" name="Shape 321"/>
          <p:cNvSpPr/>
          <p:nvPr/>
        </p:nvSpPr>
        <p:spPr>
          <a:xfrm>
            <a:off x="773882"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22" name="Shape 322"/>
          <p:cNvSpPr/>
          <p:nvPr/>
        </p:nvSpPr>
        <p:spPr>
          <a:xfrm>
            <a:off x="1227934"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23" name="Shape 323"/>
          <p:cNvSpPr/>
          <p:nvPr/>
        </p:nvSpPr>
        <p:spPr>
          <a:xfrm>
            <a:off x="1681986"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24" name="Shape 324"/>
          <p:cNvSpPr/>
          <p:nvPr/>
        </p:nvSpPr>
        <p:spPr>
          <a:xfrm>
            <a:off x="2123459"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25" name="Shape 325"/>
          <p:cNvSpPr/>
          <p:nvPr/>
        </p:nvSpPr>
        <p:spPr>
          <a:xfrm>
            <a:off x="2584324"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26" name="Shape 326"/>
          <p:cNvSpPr/>
          <p:nvPr/>
        </p:nvSpPr>
        <p:spPr>
          <a:xfrm>
            <a:off x="3025794"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27" name="Shape 327"/>
          <p:cNvSpPr/>
          <p:nvPr/>
        </p:nvSpPr>
        <p:spPr>
          <a:xfrm>
            <a:off x="3466743"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28" name="Shape 328"/>
          <p:cNvSpPr/>
          <p:nvPr/>
        </p:nvSpPr>
        <p:spPr>
          <a:xfrm>
            <a:off x="3914504"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29" name="Shape 329"/>
          <p:cNvSpPr/>
          <p:nvPr/>
        </p:nvSpPr>
        <p:spPr>
          <a:xfrm>
            <a:off x="4355975"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30" name="Shape 330"/>
          <p:cNvSpPr/>
          <p:nvPr/>
        </p:nvSpPr>
        <p:spPr>
          <a:xfrm>
            <a:off x="4815786"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31" name="Shape 331"/>
          <p:cNvSpPr/>
          <p:nvPr/>
        </p:nvSpPr>
        <p:spPr>
          <a:xfrm>
            <a:off x="5257789"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32" name="Shape 332"/>
          <p:cNvSpPr/>
          <p:nvPr/>
        </p:nvSpPr>
        <p:spPr>
          <a:xfrm>
            <a:off x="5711833"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33" name="Shape 333"/>
          <p:cNvSpPr/>
          <p:nvPr/>
        </p:nvSpPr>
        <p:spPr>
          <a:xfrm>
            <a:off x="6165877" y="3956469"/>
            <a:ext cx="396299"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34" name="Shape 334"/>
          <p:cNvSpPr/>
          <p:nvPr/>
        </p:nvSpPr>
        <p:spPr>
          <a:xfrm>
            <a:off x="6619921"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35" name="Shape 335"/>
          <p:cNvSpPr/>
          <p:nvPr/>
        </p:nvSpPr>
        <p:spPr>
          <a:xfrm>
            <a:off x="7062460"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36" name="Shape 336"/>
          <p:cNvSpPr/>
          <p:nvPr/>
        </p:nvSpPr>
        <p:spPr>
          <a:xfrm>
            <a:off x="7061915" y="2306691"/>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37" name="Shape 337"/>
          <p:cNvSpPr/>
          <p:nvPr/>
        </p:nvSpPr>
        <p:spPr>
          <a:xfrm>
            <a:off x="5718629" y="2306691"/>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38" name="Shape 338"/>
          <p:cNvSpPr/>
          <p:nvPr/>
        </p:nvSpPr>
        <p:spPr>
          <a:xfrm>
            <a:off x="2571217" y="2962367"/>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39" name="Shape 339"/>
          <p:cNvSpPr/>
          <p:nvPr/>
        </p:nvSpPr>
        <p:spPr>
          <a:xfrm>
            <a:off x="1227933" y="2962367"/>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40" name="Shape 340"/>
          <p:cNvSpPr/>
          <p:nvPr/>
        </p:nvSpPr>
        <p:spPr>
          <a:xfrm>
            <a:off x="332410" y="2966565"/>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41" name="Shape 341"/>
          <p:cNvSpPr/>
          <p:nvPr/>
        </p:nvSpPr>
        <p:spPr>
          <a:xfrm>
            <a:off x="6166392" y="2306691"/>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42" name="Shape 342"/>
          <p:cNvSpPr/>
          <p:nvPr/>
        </p:nvSpPr>
        <p:spPr>
          <a:xfrm>
            <a:off x="3018979" y="2962367"/>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43" name="Shape 343"/>
          <p:cNvSpPr/>
          <p:nvPr/>
        </p:nvSpPr>
        <p:spPr>
          <a:xfrm>
            <a:off x="1675694" y="2962367"/>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44" name="Shape 344"/>
          <p:cNvSpPr/>
          <p:nvPr/>
        </p:nvSpPr>
        <p:spPr>
          <a:xfrm>
            <a:off x="780171" y="2966565"/>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45" name="Shape 345"/>
          <p:cNvSpPr/>
          <p:nvPr/>
        </p:nvSpPr>
        <p:spPr>
          <a:xfrm>
            <a:off x="6614153" y="2306691"/>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46" name="Shape 346"/>
          <p:cNvSpPr/>
          <p:nvPr/>
        </p:nvSpPr>
        <p:spPr>
          <a:xfrm>
            <a:off x="3466740" y="2962367"/>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47" name="Shape 347"/>
          <p:cNvSpPr/>
          <p:nvPr/>
        </p:nvSpPr>
        <p:spPr>
          <a:xfrm>
            <a:off x="2123456" y="2962367"/>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48" name="Shape 348"/>
          <p:cNvSpPr/>
          <p:nvPr/>
        </p:nvSpPr>
        <p:spPr>
          <a:xfrm>
            <a:off x="3466741" y="3643299"/>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49" name="Shape 349"/>
          <p:cNvSpPr/>
          <p:nvPr/>
        </p:nvSpPr>
        <p:spPr>
          <a:xfrm>
            <a:off x="2123456" y="3643299"/>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50" name="Shape 350"/>
          <p:cNvSpPr/>
          <p:nvPr/>
        </p:nvSpPr>
        <p:spPr>
          <a:xfrm>
            <a:off x="6153310" y="3639100"/>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51" name="Shape 351"/>
          <p:cNvSpPr/>
          <p:nvPr/>
        </p:nvSpPr>
        <p:spPr>
          <a:xfrm>
            <a:off x="4810025" y="3639100"/>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52" name="Shape 352"/>
          <p:cNvSpPr/>
          <p:nvPr/>
        </p:nvSpPr>
        <p:spPr>
          <a:xfrm>
            <a:off x="3914503" y="3643299"/>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53" name="Shape 353"/>
          <p:cNvSpPr/>
          <p:nvPr/>
        </p:nvSpPr>
        <p:spPr>
          <a:xfrm>
            <a:off x="2571218" y="3643299"/>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54" name="Shape 354"/>
          <p:cNvSpPr/>
          <p:nvPr/>
        </p:nvSpPr>
        <p:spPr>
          <a:xfrm>
            <a:off x="6601072" y="3639100"/>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55" name="Shape 355"/>
          <p:cNvSpPr/>
          <p:nvPr/>
        </p:nvSpPr>
        <p:spPr>
          <a:xfrm>
            <a:off x="5257788" y="3639100"/>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56" name="Shape 356"/>
          <p:cNvSpPr/>
          <p:nvPr/>
        </p:nvSpPr>
        <p:spPr>
          <a:xfrm>
            <a:off x="4362264" y="3643299"/>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57" name="Shape 357"/>
          <p:cNvSpPr/>
          <p:nvPr/>
        </p:nvSpPr>
        <p:spPr>
          <a:xfrm>
            <a:off x="3018979" y="3643299"/>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58" name="Shape 358"/>
          <p:cNvSpPr/>
          <p:nvPr/>
        </p:nvSpPr>
        <p:spPr>
          <a:xfrm>
            <a:off x="7048833" y="3639100"/>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59" name="Shape 359"/>
          <p:cNvSpPr/>
          <p:nvPr/>
        </p:nvSpPr>
        <p:spPr>
          <a:xfrm>
            <a:off x="5705549" y="3639100"/>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3" name="Shape 363"/>
        <p:cNvGrpSpPr/>
        <p:nvPr/>
      </p:nvGrpSpPr>
      <p:grpSpPr>
        <a:xfrm>
          <a:off x="0" y="0"/>
          <a:ext cx="0" cy="0"/>
          <a:chOff x="0" y="0"/>
          <a:chExt cx="0" cy="0"/>
        </a:xfrm>
      </p:grpSpPr>
      <p:sp>
        <p:nvSpPr>
          <p:cNvPr id="364" name="Shape 364"/>
          <p:cNvSpPr/>
          <p:nvPr/>
        </p:nvSpPr>
        <p:spPr>
          <a:xfrm>
            <a:off x="7061915" y="245913"/>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65" name="Shape 365"/>
          <p:cNvSpPr/>
          <p:nvPr/>
        </p:nvSpPr>
        <p:spPr>
          <a:xfrm>
            <a:off x="5718629" y="245913"/>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66" name="Shape 366"/>
          <p:cNvSpPr/>
          <p:nvPr/>
        </p:nvSpPr>
        <p:spPr>
          <a:xfrm>
            <a:off x="2571219" y="945365"/>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67" name="Shape 367"/>
          <p:cNvSpPr/>
          <p:nvPr/>
        </p:nvSpPr>
        <p:spPr>
          <a:xfrm>
            <a:off x="1227935" y="945365"/>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68" name="Shape 368"/>
          <p:cNvSpPr/>
          <p:nvPr/>
        </p:nvSpPr>
        <p:spPr>
          <a:xfrm>
            <a:off x="332412" y="949564"/>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69" name="Shape 369"/>
          <p:cNvSpPr/>
          <p:nvPr/>
        </p:nvSpPr>
        <p:spPr>
          <a:xfrm>
            <a:off x="6166392" y="245913"/>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70" name="Shape 370"/>
          <p:cNvSpPr/>
          <p:nvPr/>
        </p:nvSpPr>
        <p:spPr>
          <a:xfrm>
            <a:off x="3018981" y="945365"/>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71" name="Shape 371"/>
          <p:cNvSpPr/>
          <p:nvPr/>
        </p:nvSpPr>
        <p:spPr>
          <a:xfrm>
            <a:off x="1675697" y="945365"/>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72" name="Shape 372"/>
          <p:cNvSpPr/>
          <p:nvPr/>
        </p:nvSpPr>
        <p:spPr>
          <a:xfrm>
            <a:off x="780174" y="949564"/>
            <a:ext cx="396299"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73" name="Shape 373"/>
          <p:cNvSpPr/>
          <p:nvPr/>
        </p:nvSpPr>
        <p:spPr>
          <a:xfrm>
            <a:off x="6614153" y="245913"/>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74" name="Shape 374"/>
          <p:cNvSpPr/>
          <p:nvPr/>
        </p:nvSpPr>
        <p:spPr>
          <a:xfrm>
            <a:off x="3466742" y="945365"/>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75" name="Shape 375"/>
          <p:cNvSpPr/>
          <p:nvPr/>
        </p:nvSpPr>
        <p:spPr>
          <a:xfrm>
            <a:off x="2123458" y="945365"/>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76" name="Shape 376"/>
          <p:cNvSpPr/>
          <p:nvPr/>
        </p:nvSpPr>
        <p:spPr>
          <a:xfrm>
            <a:off x="332412"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77" name="Shape 377"/>
          <p:cNvSpPr/>
          <p:nvPr/>
        </p:nvSpPr>
        <p:spPr>
          <a:xfrm>
            <a:off x="773882"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78" name="Shape 378"/>
          <p:cNvSpPr/>
          <p:nvPr/>
        </p:nvSpPr>
        <p:spPr>
          <a:xfrm>
            <a:off x="1227934"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79" name="Shape 379"/>
          <p:cNvSpPr/>
          <p:nvPr/>
        </p:nvSpPr>
        <p:spPr>
          <a:xfrm>
            <a:off x="1681986"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80" name="Shape 380"/>
          <p:cNvSpPr/>
          <p:nvPr/>
        </p:nvSpPr>
        <p:spPr>
          <a:xfrm>
            <a:off x="2123459"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81" name="Shape 381"/>
          <p:cNvSpPr/>
          <p:nvPr/>
        </p:nvSpPr>
        <p:spPr>
          <a:xfrm>
            <a:off x="2584324"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82" name="Shape 382"/>
          <p:cNvSpPr/>
          <p:nvPr/>
        </p:nvSpPr>
        <p:spPr>
          <a:xfrm>
            <a:off x="3025794"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83" name="Shape 383"/>
          <p:cNvSpPr/>
          <p:nvPr/>
        </p:nvSpPr>
        <p:spPr>
          <a:xfrm>
            <a:off x="3466743"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84" name="Shape 384"/>
          <p:cNvSpPr/>
          <p:nvPr/>
        </p:nvSpPr>
        <p:spPr>
          <a:xfrm>
            <a:off x="3914504"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85" name="Shape 385"/>
          <p:cNvSpPr/>
          <p:nvPr/>
        </p:nvSpPr>
        <p:spPr>
          <a:xfrm>
            <a:off x="4355975"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86" name="Shape 386"/>
          <p:cNvSpPr/>
          <p:nvPr/>
        </p:nvSpPr>
        <p:spPr>
          <a:xfrm>
            <a:off x="4815786"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87" name="Shape 387"/>
          <p:cNvSpPr/>
          <p:nvPr/>
        </p:nvSpPr>
        <p:spPr>
          <a:xfrm>
            <a:off x="5257789"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88" name="Shape 388"/>
          <p:cNvSpPr/>
          <p:nvPr/>
        </p:nvSpPr>
        <p:spPr>
          <a:xfrm>
            <a:off x="5711833"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89" name="Shape 389"/>
          <p:cNvSpPr/>
          <p:nvPr/>
        </p:nvSpPr>
        <p:spPr>
          <a:xfrm>
            <a:off x="6165877" y="1242630"/>
            <a:ext cx="396299"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90" name="Shape 390"/>
          <p:cNvSpPr/>
          <p:nvPr/>
        </p:nvSpPr>
        <p:spPr>
          <a:xfrm>
            <a:off x="6619921"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91" name="Shape 391"/>
          <p:cNvSpPr/>
          <p:nvPr/>
        </p:nvSpPr>
        <p:spPr>
          <a:xfrm>
            <a:off x="7062460" y="124263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92" name="Shape 392"/>
          <p:cNvSpPr/>
          <p:nvPr/>
        </p:nvSpPr>
        <p:spPr>
          <a:xfrm>
            <a:off x="1675697" y="252726"/>
            <a:ext cx="396300" cy="245399"/>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93" name="Shape 393"/>
          <p:cNvSpPr/>
          <p:nvPr/>
        </p:nvSpPr>
        <p:spPr>
          <a:xfrm>
            <a:off x="332412" y="252726"/>
            <a:ext cx="396300" cy="245399"/>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94" name="Shape 394"/>
          <p:cNvSpPr/>
          <p:nvPr/>
        </p:nvSpPr>
        <p:spPr>
          <a:xfrm>
            <a:off x="4362266" y="248528"/>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95" name="Shape 395"/>
          <p:cNvSpPr/>
          <p:nvPr/>
        </p:nvSpPr>
        <p:spPr>
          <a:xfrm>
            <a:off x="3018981" y="248528"/>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96" name="Shape 396"/>
          <p:cNvSpPr/>
          <p:nvPr/>
        </p:nvSpPr>
        <p:spPr>
          <a:xfrm>
            <a:off x="2123459" y="252726"/>
            <a:ext cx="396300" cy="245399"/>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97" name="Shape 397"/>
          <p:cNvSpPr/>
          <p:nvPr/>
        </p:nvSpPr>
        <p:spPr>
          <a:xfrm>
            <a:off x="780174" y="252726"/>
            <a:ext cx="396299" cy="245399"/>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98" name="Shape 398"/>
          <p:cNvSpPr/>
          <p:nvPr/>
        </p:nvSpPr>
        <p:spPr>
          <a:xfrm>
            <a:off x="4810028" y="248528"/>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99" name="Shape 399"/>
          <p:cNvSpPr/>
          <p:nvPr/>
        </p:nvSpPr>
        <p:spPr>
          <a:xfrm>
            <a:off x="3466743" y="248528"/>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00" name="Shape 400"/>
          <p:cNvSpPr/>
          <p:nvPr/>
        </p:nvSpPr>
        <p:spPr>
          <a:xfrm>
            <a:off x="2571220" y="252726"/>
            <a:ext cx="396300" cy="245399"/>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01" name="Shape 401"/>
          <p:cNvSpPr/>
          <p:nvPr/>
        </p:nvSpPr>
        <p:spPr>
          <a:xfrm>
            <a:off x="1227935" y="252726"/>
            <a:ext cx="396300" cy="245399"/>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02" name="Shape 402"/>
          <p:cNvSpPr/>
          <p:nvPr/>
        </p:nvSpPr>
        <p:spPr>
          <a:xfrm>
            <a:off x="5257789" y="248528"/>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03" name="Shape 403"/>
          <p:cNvSpPr/>
          <p:nvPr/>
        </p:nvSpPr>
        <p:spPr>
          <a:xfrm>
            <a:off x="3914504" y="248528"/>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04" name="Shape 404"/>
          <p:cNvSpPr/>
          <p:nvPr/>
        </p:nvSpPr>
        <p:spPr>
          <a:xfrm>
            <a:off x="332412"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05" name="Shape 405"/>
          <p:cNvSpPr/>
          <p:nvPr/>
        </p:nvSpPr>
        <p:spPr>
          <a:xfrm>
            <a:off x="773882"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06" name="Shape 406"/>
          <p:cNvSpPr/>
          <p:nvPr/>
        </p:nvSpPr>
        <p:spPr>
          <a:xfrm>
            <a:off x="1227934"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07" name="Shape 407"/>
          <p:cNvSpPr/>
          <p:nvPr/>
        </p:nvSpPr>
        <p:spPr>
          <a:xfrm>
            <a:off x="1681986"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08" name="Shape 408"/>
          <p:cNvSpPr/>
          <p:nvPr/>
        </p:nvSpPr>
        <p:spPr>
          <a:xfrm>
            <a:off x="2123459"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09" name="Shape 409"/>
          <p:cNvSpPr/>
          <p:nvPr/>
        </p:nvSpPr>
        <p:spPr>
          <a:xfrm>
            <a:off x="2584324"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10" name="Shape 410"/>
          <p:cNvSpPr/>
          <p:nvPr/>
        </p:nvSpPr>
        <p:spPr>
          <a:xfrm>
            <a:off x="3025794"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11" name="Shape 411"/>
          <p:cNvSpPr/>
          <p:nvPr/>
        </p:nvSpPr>
        <p:spPr>
          <a:xfrm>
            <a:off x="3466743"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12" name="Shape 412"/>
          <p:cNvSpPr/>
          <p:nvPr/>
        </p:nvSpPr>
        <p:spPr>
          <a:xfrm>
            <a:off x="3914504"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13" name="Shape 413"/>
          <p:cNvSpPr/>
          <p:nvPr/>
        </p:nvSpPr>
        <p:spPr>
          <a:xfrm>
            <a:off x="4355975"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14" name="Shape 414"/>
          <p:cNvSpPr/>
          <p:nvPr/>
        </p:nvSpPr>
        <p:spPr>
          <a:xfrm>
            <a:off x="4815786"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15" name="Shape 415"/>
          <p:cNvSpPr/>
          <p:nvPr/>
        </p:nvSpPr>
        <p:spPr>
          <a:xfrm>
            <a:off x="5257789"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16" name="Shape 416"/>
          <p:cNvSpPr/>
          <p:nvPr/>
        </p:nvSpPr>
        <p:spPr>
          <a:xfrm>
            <a:off x="5711833"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17" name="Shape 417"/>
          <p:cNvSpPr/>
          <p:nvPr/>
        </p:nvSpPr>
        <p:spPr>
          <a:xfrm>
            <a:off x="6165877" y="564170"/>
            <a:ext cx="396299"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18" name="Shape 418"/>
          <p:cNvSpPr/>
          <p:nvPr/>
        </p:nvSpPr>
        <p:spPr>
          <a:xfrm>
            <a:off x="6619921"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19" name="Shape 419"/>
          <p:cNvSpPr/>
          <p:nvPr/>
        </p:nvSpPr>
        <p:spPr>
          <a:xfrm>
            <a:off x="7062460" y="56417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20" name="Shape 420"/>
          <p:cNvSpPr/>
          <p:nvPr/>
        </p:nvSpPr>
        <p:spPr>
          <a:xfrm>
            <a:off x="5270868" y="941167"/>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21" name="Shape 421"/>
          <p:cNvSpPr/>
          <p:nvPr/>
        </p:nvSpPr>
        <p:spPr>
          <a:xfrm>
            <a:off x="3927583" y="941167"/>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22" name="Shape 422"/>
          <p:cNvSpPr/>
          <p:nvPr/>
        </p:nvSpPr>
        <p:spPr>
          <a:xfrm>
            <a:off x="780174" y="1626028"/>
            <a:ext cx="396299" cy="245399"/>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23" name="Shape 423"/>
          <p:cNvSpPr/>
          <p:nvPr/>
        </p:nvSpPr>
        <p:spPr>
          <a:xfrm>
            <a:off x="6614614" y="947740"/>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24" name="Shape 424"/>
          <p:cNvSpPr/>
          <p:nvPr/>
        </p:nvSpPr>
        <p:spPr>
          <a:xfrm>
            <a:off x="5719092" y="951938"/>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25" name="Shape 425"/>
          <p:cNvSpPr/>
          <p:nvPr/>
        </p:nvSpPr>
        <p:spPr>
          <a:xfrm>
            <a:off x="4375345" y="941167"/>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26" name="Shape 426"/>
          <p:cNvSpPr/>
          <p:nvPr/>
        </p:nvSpPr>
        <p:spPr>
          <a:xfrm>
            <a:off x="1227936" y="1626028"/>
            <a:ext cx="396300" cy="245399"/>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27" name="Shape 427"/>
          <p:cNvSpPr/>
          <p:nvPr/>
        </p:nvSpPr>
        <p:spPr>
          <a:xfrm>
            <a:off x="7062376" y="947740"/>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28" name="Shape 428"/>
          <p:cNvSpPr/>
          <p:nvPr/>
        </p:nvSpPr>
        <p:spPr>
          <a:xfrm>
            <a:off x="6166853" y="951938"/>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29" name="Shape 429"/>
          <p:cNvSpPr/>
          <p:nvPr/>
        </p:nvSpPr>
        <p:spPr>
          <a:xfrm>
            <a:off x="4823106" y="941167"/>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30" name="Shape 430"/>
          <p:cNvSpPr/>
          <p:nvPr/>
        </p:nvSpPr>
        <p:spPr>
          <a:xfrm>
            <a:off x="1675697" y="1626028"/>
            <a:ext cx="396300" cy="245399"/>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31" name="Shape 431"/>
          <p:cNvSpPr/>
          <p:nvPr/>
        </p:nvSpPr>
        <p:spPr>
          <a:xfrm>
            <a:off x="332412" y="1626028"/>
            <a:ext cx="396300" cy="245399"/>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32" name="Shape 432"/>
          <p:cNvSpPr/>
          <p:nvPr/>
        </p:nvSpPr>
        <p:spPr>
          <a:xfrm>
            <a:off x="332412"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33" name="Shape 433"/>
          <p:cNvSpPr/>
          <p:nvPr/>
        </p:nvSpPr>
        <p:spPr>
          <a:xfrm>
            <a:off x="773882"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34" name="Shape 434"/>
          <p:cNvSpPr/>
          <p:nvPr/>
        </p:nvSpPr>
        <p:spPr>
          <a:xfrm>
            <a:off x="1227934"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35" name="Shape 435"/>
          <p:cNvSpPr/>
          <p:nvPr/>
        </p:nvSpPr>
        <p:spPr>
          <a:xfrm>
            <a:off x="1681986"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36" name="Shape 436"/>
          <p:cNvSpPr/>
          <p:nvPr/>
        </p:nvSpPr>
        <p:spPr>
          <a:xfrm>
            <a:off x="2123459"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37" name="Shape 437"/>
          <p:cNvSpPr/>
          <p:nvPr/>
        </p:nvSpPr>
        <p:spPr>
          <a:xfrm>
            <a:off x="2584324"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38" name="Shape 438"/>
          <p:cNvSpPr/>
          <p:nvPr/>
        </p:nvSpPr>
        <p:spPr>
          <a:xfrm>
            <a:off x="3025794"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39" name="Shape 439"/>
          <p:cNvSpPr/>
          <p:nvPr/>
        </p:nvSpPr>
        <p:spPr>
          <a:xfrm>
            <a:off x="3466743"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40" name="Shape 440"/>
          <p:cNvSpPr/>
          <p:nvPr/>
        </p:nvSpPr>
        <p:spPr>
          <a:xfrm>
            <a:off x="3914504"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41" name="Shape 441"/>
          <p:cNvSpPr/>
          <p:nvPr/>
        </p:nvSpPr>
        <p:spPr>
          <a:xfrm>
            <a:off x="4355975"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42" name="Shape 442"/>
          <p:cNvSpPr/>
          <p:nvPr/>
        </p:nvSpPr>
        <p:spPr>
          <a:xfrm>
            <a:off x="4815786"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43" name="Shape 443"/>
          <p:cNvSpPr/>
          <p:nvPr/>
        </p:nvSpPr>
        <p:spPr>
          <a:xfrm>
            <a:off x="5257789"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44" name="Shape 444"/>
          <p:cNvSpPr/>
          <p:nvPr/>
        </p:nvSpPr>
        <p:spPr>
          <a:xfrm>
            <a:off x="5711833"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45" name="Shape 445"/>
          <p:cNvSpPr/>
          <p:nvPr/>
        </p:nvSpPr>
        <p:spPr>
          <a:xfrm>
            <a:off x="6165877" y="1921090"/>
            <a:ext cx="396299"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46" name="Shape 446"/>
          <p:cNvSpPr/>
          <p:nvPr/>
        </p:nvSpPr>
        <p:spPr>
          <a:xfrm>
            <a:off x="6619921"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47" name="Shape 447"/>
          <p:cNvSpPr/>
          <p:nvPr/>
        </p:nvSpPr>
        <p:spPr>
          <a:xfrm>
            <a:off x="7062460" y="192109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48" name="Shape 448"/>
          <p:cNvSpPr/>
          <p:nvPr/>
        </p:nvSpPr>
        <p:spPr>
          <a:xfrm>
            <a:off x="3479822" y="1619730"/>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49" name="Shape 449"/>
          <p:cNvSpPr/>
          <p:nvPr/>
        </p:nvSpPr>
        <p:spPr>
          <a:xfrm>
            <a:off x="2136537" y="1619730"/>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50" name="Shape 450"/>
          <p:cNvSpPr/>
          <p:nvPr/>
        </p:nvSpPr>
        <p:spPr>
          <a:xfrm>
            <a:off x="6153311" y="1622099"/>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51" name="Shape 451"/>
          <p:cNvSpPr/>
          <p:nvPr/>
        </p:nvSpPr>
        <p:spPr>
          <a:xfrm>
            <a:off x="4823106" y="1615532"/>
            <a:ext cx="396300" cy="245399"/>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52" name="Shape 452"/>
          <p:cNvSpPr/>
          <p:nvPr/>
        </p:nvSpPr>
        <p:spPr>
          <a:xfrm>
            <a:off x="3927584" y="1619730"/>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53" name="Shape 453"/>
          <p:cNvSpPr/>
          <p:nvPr/>
        </p:nvSpPr>
        <p:spPr>
          <a:xfrm>
            <a:off x="2584299" y="1619730"/>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54" name="Shape 454"/>
          <p:cNvSpPr/>
          <p:nvPr/>
        </p:nvSpPr>
        <p:spPr>
          <a:xfrm>
            <a:off x="6601074" y="1622099"/>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55" name="Shape 455"/>
          <p:cNvSpPr/>
          <p:nvPr/>
        </p:nvSpPr>
        <p:spPr>
          <a:xfrm>
            <a:off x="5270868" y="1615532"/>
            <a:ext cx="396300" cy="245399"/>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56" name="Shape 456"/>
          <p:cNvSpPr/>
          <p:nvPr/>
        </p:nvSpPr>
        <p:spPr>
          <a:xfrm>
            <a:off x="4375345" y="1619730"/>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57" name="Shape 457"/>
          <p:cNvSpPr/>
          <p:nvPr/>
        </p:nvSpPr>
        <p:spPr>
          <a:xfrm>
            <a:off x="3032060" y="1619730"/>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58" name="Shape 458"/>
          <p:cNvSpPr/>
          <p:nvPr/>
        </p:nvSpPr>
        <p:spPr>
          <a:xfrm>
            <a:off x="7048835" y="1622099"/>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59" name="Shape 459"/>
          <p:cNvSpPr/>
          <p:nvPr/>
        </p:nvSpPr>
        <p:spPr>
          <a:xfrm>
            <a:off x="5705550" y="1622099"/>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60" name="Shape 460"/>
          <p:cNvSpPr/>
          <p:nvPr/>
        </p:nvSpPr>
        <p:spPr>
          <a:xfrm>
            <a:off x="332412"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61" name="Shape 461"/>
          <p:cNvSpPr/>
          <p:nvPr/>
        </p:nvSpPr>
        <p:spPr>
          <a:xfrm>
            <a:off x="773882"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62" name="Shape 462"/>
          <p:cNvSpPr/>
          <p:nvPr/>
        </p:nvSpPr>
        <p:spPr>
          <a:xfrm>
            <a:off x="1227934"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63" name="Shape 463"/>
          <p:cNvSpPr/>
          <p:nvPr/>
        </p:nvSpPr>
        <p:spPr>
          <a:xfrm>
            <a:off x="1681986"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64" name="Shape 464"/>
          <p:cNvSpPr/>
          <p:nvPr/>
        </p:nvSpPr>
        <p:spPr>
          <a:xfrm>
            <a:off x="2123459"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65" name="Shape 465"/>
          <p:cNvSpPr/>
          <p:nvPr/>
        </p:nvSpPr>
        <p:spPr>
          <a:xfrm>
            <a:off x="2584324"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66" name="Shape 466"/>
          <p:cNvSpPr/>
          <p:nvPr/>
        </p:nvSpPr>
        <p:spPr>
          <a:xfrm>
            <a:off x="3025794"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67" name="Shape 467"/>
          <p:cNvSpPr/>
          <p:nvPr/>
        </p:nvSpPr>
        <p:spPr>
          <a:xfrm>
            <a:off x="3466743"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68" name="Shape 468"/>
          <p:cNvSpPr/>
          <p:nvPr/>
        </p:nvSpPr>
        <p:spPr>
          <a:xfrm>
            <a:off x="3914504"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69" name="Shape 469"/>
          <p:cNvSpPr/>
          <p:nvPr/>
        </p:nvSpPr>
        <p:spPr>
          <a:xfrm>
            <a:off x="4355975"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70" name="Shape 470"/>
          <p:cNvSpPr/>
          <p:nvPr/>
        </p:nvSpPr>
        <p:spPr>
          <a:xfrm>
            <a:off x="4815786"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71" name="Shape 471"/>
          <p:cNvSpPr/>
          <p:nvPr/>
        </p:nvSpPr>
        <p:spPr>
          <a:xfrm>
            <a:off x="5257789"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72" name="Shape 472"/>
          <p:cNvSpPr/>
          <p:nvPr/>
        </p:nvSpPr>
        <p:spPr>
          <a:xfrm>
            <a:off x="5711833"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73" name="Shape 473"/>
          <p:cNvSpPr/>
          <p:nvPr/>
        </p:nvSpPr>
        <p:spPr>
          <a:xfrm>
            <a:off x="6165877" y="2599550"/>
            <a:ext cx="396299"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74" name="Shape 474"/>
          <p:cNvSpPr/>
          <p:nvPr/>
        </p:nvSpPr>
        <p:spPr>
          <a:xfrm>
            <a:off x="6619921"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75" name="Shape 475"/>
          <p:cNvSpPr/>
          <p:nvPr/>
        </p:nvSpPr>
        <p:spPr>
          <a:xfrm>
            <a:off x="7062460" y="2599550"/>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76" name="Shape 476"/>
          <p:cNvSpPr/>
          <p:nvPr/>
        </p:nvSpPr>
        <p:spPr>
          <a:xfrm>
            <a:off x="1675695" y="2306691"/>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77" name="Shape 477"/>
          <p:cNvSpPr/>
          <p:nvPr/>
        </p:nvSpPr>
        <p:spPr>
          <a:xfrm>
            <a:off x="332410" y="2306691"/>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78" name="Shape 478"/>
          <p:cNvSpPr/>
          <p:nvPr/>
        </p:nvSpPr>
        <p:spPr>
          <a:xfrm>
            <a:off x="4362264" y="2302492"/>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79" name="Shape 479"/>
          <p:cNvSpPr/>
          <p:nvPr/>
        </p:nvSpPr>
        <p:spPr>
          <a:xfrm>
            <a:off x="3018980" y="2302492"/>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80" name="Shape 480"/>
          <p:cNvSpPr/>
          <p:nvPr/>
        </p:nvSpPr>
        <p:spPr>
          <a:xfrm>
            <a:off x="2123457" y="2306691"/>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81" name="Shape 481"/>
          <p:cNvSpPr/>
          <p:nvPr/>
        </p:nvSpPr>
        <p:spPr>
          <a:xfrm>
            <a:off x="780172" y="2306691"/>
            <a:ext cx="396299"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82" name="Shape 482"/>
          <p:cNvSpPr/>
          <p:nvPr/>
        </p:nvSpPr>
        <p:spPr>
          <a:xfrm>
            <a:off x="4810026" y="2302492"/>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83" name="Shape 483"/>
          <p:cNvSpPr/>
          <p:nvPr/>
        </p:nvSpPr>
        <p:spPr>
          <a:xfrm>
            <a:off x="3466742" y="2302492"/>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84" name="Shape 484"/>
          <p:cNvSpPr/>
          <p:nvPr/>
        </p:nvSpPr>
        <p:spPr>
          <a:xfrm>
            <a:off x="2571219" y="2306691"/>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85" name="Shape 485"/>
          <p:cNvSpPr/>
          <p:nvPr/>
        </p:nvSpPr>
        <p:spPr>
          <a:xfrm>
            <a:off x="1227933" y="2306691"/>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86" name="Shape 486"/>
          <p:cNvSpPr/>
          <p:nvPr/>
        </p:nvSpPr>
        <p:spPr>
          <a:xfrm>
            <a:off x="5257788" y="2302492"/>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87" name="Shape 487"/>
          <p:cNvSpPr/>
          <p:nvPr/>
        </p:nvSpPr>
        <p:spPr>
          <a:xfrm>
            <a:off x="3914503" y="2302492"/>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88" name="Shape 488"/>
          <p:cNvSpPr/>
          <p:nvPr/>
        </p:nvSpPr>
        <p:spPr>
          <a:xfrm>
            <a:off x="332412"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89" name="Shape 489"/>
          <p:cNvSpPr/>
          <p:nvPr/>
        </p:nvSpPr>
        <p:spPr>
          <a:xfrm>
            <a:off x="773882"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90" name="Shape 490"/>
          <p:cNvSpPr/>
          <p:nvPr/>
        </p:nvSpPr>
        <p:spPr>
          <a:xfrm>
            <a:off x="1227934"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91" name="Shape 491"/>
          <p:cNvSpPr/>
          <p:nvPr/>
        </p:nvSpPr>
        <p:spPr>
          <a:xfrm>
            <a:off x="1681986"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92" name="Shape 492"/>
          <p:cNvSpPr/>
          <p:nvPr/>
        </p:nvSpPr>
        <p:spPr>
          <a:xfrm>
            <a:off x="2123459"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93" name="Shape 493"/>
          <p:cNvSpPr/>
          <p:nvPr/>
        </p:nvSpPr>
        <p:spPr>
          <a:xfrm>
            <a:off x="2584324"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94" name="Shape 494"/>
          <p:cNvSpPr/>
          <p:nvPr/>
        </p:nvSpPr>
        <p:spPr>
          <a:xfrm>
            <a:off x="3025794"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95" name="Shape 495"/>
          <p:cNvSpPr/>
          <p:nvPr/>
        </p:nvSpPr>
        <p:spPr>
          <a:xfrm>
            <a:off x="3466743"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96" name="Shape 496"/>
          <p:cNvSpPr/>
          <p:nvPr/>
        </p:nvSpPr>
        <p:spPr>
          <a:xfrm>
            <a:off x="3914504"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97" name="Shape 497"/>
          <p:cNvSpPr/>
          <p:nvPr/>
        </p:nvSpPr>
        <p:spPr>
          <a:xfrm>
            <a:off x="4355975"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98" name="Shape 498"/>
          <p:cNvSpPr/>
          <p:nvPr/>
        </p:nvSpPr>
        <p:spPr>
          <a:xfrm>
            <a:off x="4815786"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99" name="Shape 499"/>
          <p:cNvSpPr/>
          <p:nvPr/>
        </p:nvSpPr>
        <p:spPr>
          <a:xfrm>
            <a:off x="5257789"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00" name="Shape 500"/>
          <p:cNvSpPr/>
          <p:nvPr/>
        </p:nvSpPr>
        <p:spPr>
          <a:xfrm>
            <a:off x="5711833"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01" name="Shape 501"/>
          <p:cNvSpPr/>
          <p:nvPr/>
        </p:nvSpPr>
        <p:spPr>
          <a:xfrm>
            <a:off x="6165877" y="3282208"/>
            <a:ext cx="396299"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02" name="Shape 502"/>
          <p:cNvSpPr/>
          <p:nvPr/>
        </p:nvSpPr>
        <p:spPr>
          <a:xfrm>
            <a:off x="6619921"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03" name="Shape 503"/>
          <p:cNvSpPr/>
          <p:nvPr/>
        </p:nvSpPr>
        <p:spPr>
          <a:xfrm>
            <a:off x="7062460" y="3282208"/>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04" name="Shape 504"/>
          <p:cNvSpPr/>
          <p:nvPr/>
        </p:nvSpPr>
        <p:spPr>
          <a:xfrm>
            <a:off x="5257787" y="2958065"/>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05" name="Shape 505"/>
          <p:cNvSpPr/>
          <p:nvPr/>
        </p:nvSpPr>
        <p:spPr>
          <a:xfrm>
            <a:off x="3914501" y="2958065"/>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06" name="Shape 506"/>
          <p:cNvSpPr/>
          <p:nvPr/>
        </p:nvSpPr>
        <p:spPr>
          <a:xfrm>
            <a:off x="786463" y="3636628"/>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07" name="Shape 507"/>
          <p:cNvSpPr/>
          <p:nvPr/>
        </p:nvSpPr>
        <p:spPr>
          <a:xfrm>
            <a:off x="6601071" y="2953866"/>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08" name="Shape 508"/>
          <p:cNvSpPr/>
          <p:nvPr/>
        </p:nvSpPr>
        <p:spPr>
          <a:xfrm>
            <a:off x="5705549" y="2958065"/>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09" name="Shape 509"/>
          <p:cNvSpPr/>
          <p:nvPr/>
        </p:nvSpPr>
        <p:spPr>
          <a:xfrm>
            <a:off x="4362263" y="2958065"/>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10" name="Shape 510"/>
          <p:cNvSpPr/>
          <p:nvPr/>
        </p:nvSpPr>
        <p:spPr>
          <a:xfrm>
            <a:off x="1234225" y="3636628"/>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11" name="Shape 511"/>
          <p:cNvSpPr/>
          <p:nvPr/>
        </p:nvSpPr>
        <p:spPr>
          <a:xfrm>
            <a:off x="7048833" y="2953866"/>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12" name="Shape 512"/>
          <p:cNvSpPr/>
          <p:nvPr/>
        </p:nvSpPr>
        <p:spPr>
          <a:xfrm>
            <a:off x="6153310" y="2958065"/>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13" name="Shape 513"/>
          <p:cNvSpPr/>
          <p:nvPr/>
        </p:nvSpPr>
        <p:spPr>
          <a:xfrm>
            <a:off x="4810025" y="2958065"/>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14" name="Shape 514"/>
          <p:cNvSpPr/>
          <p:nvPr/>
        </p:nvSpPr>
        <p:spPr>
          <a:xfrm>
            <a:off x="1681986" y="3636628"/>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15" name="Shape 515"/>
          <p:cNvSpPr/>
          <p:nvPr/>
        </p:nvSpPr>
        <p:spPr>
          <a:xfrm>
            <a:off x="338702" y="3636628"/>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16" name="Shape 516"/>
          <p:cNvSpPr/>
          <p:nvPr/>
        </p:nvSpPr>
        <p:spPr>
          <a:xfrm>
            <a:off x="332412"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17" name="Shape 517"/>
          <p:cNvSpPr/>
          <p:nvPr/>
        </p:nvSpPr>
        <p:spPr>
          <a:xfrm>
            <a:off x="773882"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18" name="Shape 518"/>
          <p:cNvSpPr/>
          <p:nvPr/>
        </p:nvSpPr>
        <p:spPr>
          <a:xfrm>
            <a:off x="1227934"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19" name="Shape 519"/>
          <p:cNvSpPr/>
          <p:nvPr/>
        </p:nvSpPr>
        <p:spPr>
          <a:xfrm>
            <a:off x="1681986"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20" name="Shape 520"/>
          <p:cNvSpPr/>
          <p:nvPr/>
        </p:nvSpPr>
        <p:spPr>
          <a:xfrm>
            <a:off x="2123459"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21" name="Shape 521"/>
          <p:cNvSpPr/>
          <p:nvPr/>
        </p:nvSpPr>
        <p:spPr>
          <a:xfrm>
            <a:off x="2584324"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22" name="Shape 522"/>
          <p:cNvSpPr/>
          <p:nvPr/>
        </p:nvSpPr>
        <p:spPr>
          <a:xfrm>
            <a:off x="3025794"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23" name="Shape 523"/>
          <p:cNvSpPr/>
          <p:nvPr/>
        </p:nvSpPr>
        <p:spPr>
          <a:xfrm>
            <a:off x="3466743"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24" name="Shape 524"/>
          <p:cNvSpPr/>
          <p:nvPr/>
        </p:nvSpPr>
        <p:spPr>
          <a:xfrm>
            <a:off x="3914504"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25" name="Shape 525"/>
          <p:cNvSpPr/>
          <p:nvPr/>
        </p:nvSpPr>
        <p:spPr>
          <a:xfrm>
            <a:off x="4355975"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26" name="Shape 526"/>
          <p:cNvSpPr/>
          <p:nvPr/>
        </p:nvSpPr>
        <p:spPr>
          <a:xfrm>
            <a:off x="4815786"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27" name="Shape 527"/>
          <p:cNvSpPr/>
          <p:nvPr/>
        </p:nvSpPr>
        <p:spPr>
          <a:xfrm>
            <a:off x="5257789"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28" name="Shape 528"/>
          <p:cNvSpPr/>
          <p:nvPr/>
        </p:nvSpPr>
        <p:spPr>
          <a:xfrm>
            <a:off x="5711833"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29" name="Shape 529"/>
          <p:cNvSpPr/>
          <p:nvPr/>
        </p:nvSpPr>
        <p:spPr>
          <a:xfrm>
            <a:off x="6165877" y="3956469"/>
            <a:ext cx="396299"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30" name="Shape 530"/>
          <p:cNvSpPr/>
          <p:nvPr/>
        </p:nvSpPr>
        <p:spPr>
          <a:xfrm>
            <a:off x="6619921"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31" name="Shape 531"/>
          <p:cNvSpPr/>
          <p:nvPr/>
        </p:nvSpPr>
        <p:spPr>
          <a:xfrm>
            <a:off x="7062460" y="3956469"/>
            <a:ext cx="396300" cy="245400"/>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32" name="Shape 532"/>
          <p:cNvSpPr/>
          <p:nvPr/>
        </p:nvSpPr>
        <p:spPr>
          <a:xfrm>
            <a:off x="7061915" y="2306691"/>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33" name="Shape 533"/>
          <p:cNvSpPr/>
          <p:nvPr/>
        </p:nvSpPr>
        <p:spPr>
          <a:xfrm>
            <a:off x="5718629" y="2306691"/>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34" name="Shape 534"/>
          <p:cNvSpPr/>
          <p:nvPr/>
        </p:nvSpPr>
        <p:spPr>
          <a:xfrm>
            <a:off x="2571217" y="2962367"/>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35" name="Shape 535"/>
          <p:cNvSpPr/>
          <p:nvPr/>
        </p:nvSpPr>
        <p:spPr>
          <a:xfrm>
            <a:off x="1227933" y="2962367"/>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36" name="Shape 536"/>
          <p:cNvSpPr/>
          <p:nvPr/>
        </p:nvSpPr>
        <p:spPr>
          <a:xfrm>
            <a:off x="332410" y="2966565"/>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37" name="Shape 537"/>
          <p:cNvSpPr/>
          <p:nvPr/>
        </p:nvSpPr>
        <p:spPr>
          <a:xfrm>
            <a:off x="6166392" y="2306691"/>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38" name="Shape 538"/>
          <p:cNvSpPr/>
          <p:nvPr/>
        </p:nvSpPr>
        <p:spPr>
          <a:xfrm>
            <a:off x="3018979" y="2962367"/>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39" name="Shape 539"/>
          <p:cNvSpPr/>
          <p:nvPr/>
        </p:nvSpPr>
        <p:spPr>
          <a:xfrm>
            <a:off x="1675694" y="2962367"/>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40" name="Shape 540"/>
          <p:cNvSpPr/>
          <p:nvPr/>
        </p:nvSpPr>
        <p:spPr>
          <a:xfrm>
            <a:off x="780171" y="2966565"/>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41" name="Shape 541"/>
          <p:cNvSpPr/>
          <p:nvPr/>
        </p:nvSpPr>
        <p:spPr>
          <a:xfrm>
            <a:off x="6614153" y="2306691"/>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42" name="Shape 542"/>
          <p:cNvSpPr/>
          <p:nvPr/>
        </p:nvSpPr>
        <p:spPr>
          <a:xfrm>
            <a:off x="3466740" y="2962367"/>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43" name="Shape 543"/>
          <p:cNvSpPr/>
          <p:nvPr/>
        </p:nvSpPr>
        <p:spPr>
          <a:xfrm>
            <a:off x="2123456" y="2962367"/>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44" name="Shape 544"/>
          <p:cNvSpPr/>
          <p:nvPr/>
        </p:nvSpPr>
        <p:spPr>
          <a:xfrm>
            <a:off x="3466741" y="3643299"/>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45" name="Shape 545"/>
          <p:cNvSpPr/>
          <p:nvPr/>
        </p:nvSpPr>
        <p:spPr>
          <a:xfrm>
            <a:off x="2123456" y="3643299"/>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46" name="Shape 546"/>
          <p:cNvSpPr/>
          <p:nvPr/>
        </p:nvSpPr>
        <p:spPr>
          <a:xfrm>
            <a:off x="6153310" y="3639100"/>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47" name="Shape 547"/>
          <p:cNvSpPr/>
          <p:nvPr/>
        </p:nvSpPr>
        <p:spPr>
          <a:xfrm>
            <a:off x="4810025" y="3639100"/>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48" name="Shape 548"/>
          <p:cNvSpPr/>
          <p:nvPr/>
        </p:nvSpPr>
        <p:spPr>
          <a:xfrm>
            <a:off x="3914503" y="3643299"/>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49" name="Shape 549"/>
          <p:cNvSpPr/>
          <p:nvPr/>
        </p:nvSpPr>
        <p:spPr>
          <a:xfrm>
            <a:off x="2571218" y="3643299"/>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50" name="Shape 550"/>
          <p:cNvSpPr/>
          <p:nvPr/>
        </p:nvSpPr>
        <p:spPr>
          <a:xfrm>
            <a:off x="6601072" y="3639100"/>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51" name="Shape 551"/>
          <p:cNvSpPr/>
          <p:nvPr/>
        </p:nvSpPr>
        <p:spPr>
          <a:xfrm>
            <a:off x="5257788" y="3639100"/>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52" name="Shape 552"/>
          <p:cNvSpPr/>
          <p:nvPr/>
        </p:nvSpPr>
        <p:spPr>
          <a:xfrm>
            <a:off x="4362264" y="3643299"/>
            <a:ext cx="396300" cy="245400"/>
          </a:xfrm>
          <a:prstGeom prst="rect">
            <a:avLst/>
          </a:prstGeom>
          <a:solidFill>
            <a:srgbClr val="BF9000"/>
          </a:solidFill>
          <a:ln cap="flat" cmpd="sng" w="12700">
            <a:solidFill>
              <a:srgbClr val="BF9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53" name="Shape 553"/>
          <p:cNvSpPr/>
          <p:nvPr/>
        </p:nvSpPr>
        <p:spPr>
          <a:xfrm>
            <a:off x="3018979" y="3643299"/>
            <a:ext cx="396300" cy="245400"/>
          </a:xfrm>
          <a:prstGeom prst="rect">
            <a:avLst/>
          </a:prstGeom>
          <a:solidFill>
            <a:schemeClr val="accent4"/>
          </a:solidFill>
          <a:ln cap="flat" cmpd="sng" w="12700">
            <a:solidFill>
              <a:schemeClr val="accent4"/>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54" name="Shape 554"/>
          <p:cNvSpPr/>
          <p:nvPr/>
        </p:nvSpPr>
        <p:spPr>
          <a:xfrm>
            <a:off x="7048833" y="3639100"/>
            <a:ext cx="396300" cy="245400"/>
          </a:xfrm>
          <a:prstGeom prst="rect">
            <a:avLst/>
          </a:prstGeom>
          <a:solidFill>
            <a:srgbClr val="833C0B"/>
          </a:solidFill>
          <a:ln cap="flat" cmpd="sng" w="12700">
            <a:solidFill>
              <a:srgbClr val="833C0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55" name="Shape 555"/>
          <p:cNvSpPr/>
          <p:nvPr/>
        </p:nvSpPr>
        <p:spPr>
          <a:xfrm>
            <a:off x="5705549" y="3639100"/>
            <a:ext cx="396300" cy="245400"/>
          </a:xfrm>
          <a:prstGeom prst="rect">
            <a:avLst/>
          </a:prstGeom>
          <a:solidFill>
            <a:srgbClr val="C55A11"/>
          </a:solidFill>
          <a:ln cap="flat" cmpd="sng" w="12700">
            <a:solidFill>
              <a:srgbClr val="C55A1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56" name="Shape 556"/>
          <p:cNvSpPr/>
          <p:nvPr/>
        </p:nvSpPr>
        <p:spPr>
          <a:xfrm>
            <a:off x="264253" y="182461"/>
            <a:ext cx="5408400" cy="680100"/>
          </a:xfrm>
          <a:prstGeom prst="rect">
            <a:avLst/>
          </a:prstGeom>
          <a:noFill/>
          <a:ln cap="flat" cmpd="sng" w="38100">
            <a:solidFill>
              <a:srgbClr val="42719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57" name="Shape 557"/>
          <p:cNvSpPr/>
          <p:nvPr/>
        </p:nvSpPr>
        <p:spPr>
          <a:xfrm>
            <a:off x="2099624" y="1549465"/>
            <a:ext cx="5408400" cy="680100"/>
          </a:xfrm>
          <a:prstGeom prst="rect">
            <a:avLst/>
          </a:prstGeom>
          <a:noFill/>
          <a:ln cap="flat" cmpd="sng" w="38100">
            <a:solidFill>
              <a:srgbClr val="42719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58" name="Shape 558"/>
          <p:cNvSpPr/>
          <p:nvPr/>
        </p:nvSpPr>
        <p:spPr>
          <a:xfrm>
            <a:off x="276570" y="2236528"/>
            <a:ext cx="5408400" cy="680100"/>
          </a:xfrm>
          <a:prstGeom prst="rect">
            <a:avLst/>
          </a:prstGeom>
          <a:noFill/>
          <a:ln cap="flat" cmpd="sng" w="38100">
            <a:solidFill>
              <a:srgbClr val="42719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559" name="Shape 559"/>
          <p:cNvSpPr/>
          <p:nvPr/>
        </p:nvSpPr>
        <p:spPr>
          <a:xfrm>
            <a:off x="2094837" y="3573660"/>
            <a:ext cx="5408400" cy="680100"/>
          </a:xfrm>
          <a:prstGeom prst="rect">
            <a:avLst/>
          </a:prstGeom>
          <a:noFill/>
          <a:ln cap="flat" cmpd="sng" w="38100">
            <a:solidFill>
              <a:srgbClr val="42719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