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993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355149"/>
            <a:ext cx="6119416" cy="2882806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349128"/>
            <a:ext cx="5399485" cy="199917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82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40855"/>
            <a:ext cx="1552352" cy="70172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40855"/>
            <a:ext cx="4567064" cy="70172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39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9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064352"/>
            <a:ext cx="6209407" cy="344441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541353"/>
            <a:ext cx="6209407" cy="181133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6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204273"/>
            <a:ext cx="3059708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204273"/>
            <a:ext cx="3059708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1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40856"/>
            <a:ext cx="6209407" cy="1600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029849"/>
            <a:ext cx="3045646" cy="99479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024646"/>
            <a:ext cx="3045646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029849"/>
            <a:ext cx="3060646" cy="99479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024646"/>
            <a:ext cx="3060646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9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3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60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52027"/>
            <a:ext cx="2321966" cy="193209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92226"/>
            <a:ext cx="3644652" cy="588445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484120"/>
            <a:ext cx="2321966" cy="46021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29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52027"/>
            <a:ext cx="2321966" cy="193209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92226"/>
            <a:ext cx="3644652" cy="588445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484120"/>
            <a:ext cx="2321966" cy="46021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78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40856"/>
            <a:ext cx="6209407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204273"/>
            <a:ext cx="6209407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674706"/>
            <a:ext cx="161984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7B43-2CB0-4460-B695-DD2C4088B555}" type="datetimeFigureOut">
              <a:rPr lang="es-PE" smtClean="0"/>
              <a:t>25/03/2022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674706"/>
            <a:ext cx="242976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674706"/>
            <a:ext cx="161984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256E3-6195-4D14-AEC6-9AD1C01AA9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1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E019B331-F867-4CE4-9E28-E8FD34066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AFF"/>
              </a:clrFrom>
              <a:clrTo>
                <a:srgbClr val="F9F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8"/>
          <a:stretch/>
        </p:blipFill>
        <p:spPr>
          <a:xfrm flipH="1">
            <a:off x="5218113" y="5231361"/>
            <a:ext cx="1981200" cy="30309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DE8533D-1179-41FF-90A9-BD44072DE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AFF"/>
              </a:clrFrom>
              <a:clrTo>
                <a:srgbClr val="F9F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1" t="42262"/>
          <a:stretch/>
        </p:blipFill>
        <p:spPr>
          <a:xfrm rot="10800000">
            <a:off x="33142" y="0"/>
            <a:ext cx="2336148" cy="217050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B4C429E-2105-4ADC-87FF-2D9A1AAAF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AFF"/>
              </a:clrFrom>
              <a:clrTo>
                <a:srgbClr val="F9F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8"/>
          <a:stretch/>
        </p:blipFill>
        <p:spPr>
          <a:xfrm>
            <a:off x="0" y="5497101"/>
            <a:ext cx="1981200" cy="30309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901DB5-DD48-4F80-B056-423BE34E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AFF"/>
              </a:clrFrom>
              <a:clrTo>
                <a:srgbClr val="F9F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2" r="32201"/>
          <a:stretch/>
        </p:blipFill>
        <p:spPr>
          <a:xfrm rot="10800000">
            <a:off x="4290774" y="-2"/>
            <a:ext cx="2926731" cy="181280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2608035-83F9-4353-833C-2262EB17FAE3}"/>
              </a:ext>
            </a:extLst>
          </p:cNvPr>
          <p:cNvGrpSpPr/>
          <p:nvPr/>
        </p:nvGrpSpPr>
        <p:grpSpPr>
          <a:xfrm>
            <a:off x="7630391" y="3836704"/>
            <a:ext cx="8290062" cy="1407091"/>
            <a:chOff x="7611341" y="3436653"/>
            <a:chExt cx="8290062" cy="140709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20B0B25-1AD5-49F2-8FFB-D5A767D0B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0104" y="3436654"/>
              <a:ext cx="1407088" cy="14070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446EDC7-AF86-4135-B8A8-6C2139C80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5" r="7504"/>
            <a:stretch/>
          </p:blipFill>
          <p:spPr>
            <a:xfrm>
              <a:off x="9268159" y="3436653"/>
              <a:ext cx="1267679" cy="140708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E7DB3FA-64F1-4A1D-AD95-D45AE81B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41" y="3436654"/>
              <a:ext cx="1407089" cy="140708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7816D80-48CD-43EC-9361-701EF91B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4427" y="3436656"/>
              <a:ext cx="1407088" cy="14070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4754D77-2B94-41E6-AD9F-144DE2398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67" t="20685" r="19904" b="21063"/>
            <a:stretch/>
          </p:blipFill>
          <p:spPr>
            <a:xfrm>
              <a:off x="14149815" y="3485113"/>
              <a:ext cx="1751588" cy="13461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C08C1BBB-2DDD-4AEC-BEB1-E4559D17A3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5"/>
          <a:stretch/>
        </p:blipFill>
        <p:spPr>
          <a:xfrm>
            <a:off x="3836108" y="5861042"/>
            <a:ext cx="2764011" cy="19982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4AA04CF-DBC8-44F8-9A28-0A3F2728D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0" y="326404"/>
            <a:ext cx="2336149" cy="27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anthony romero</dc:creator>
  <cp:lastModifiedBy>anthony romero</cp:lastModifiedBy>
  <cp:revision>2</cp:revision>
  <dcterms:created xsi:type="dcterms:W3CDTF">2022-03-26T04:45:55Z</dcterms:created>
  <dcterms:modified xsi:type="dcterms:W3CDTF">2022-03-26T07:01:18Z</dcterms:modified>
</cp:coreProperties>
</file>