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8"/>
  </p:notesMasterIdLst>
  <p:sldIdLst>
    <p:sldId id="256" r:id="rId2"/>
    <p:sldId id="276" r:id="rId3"/>
    <p:sldId id="273" r:id="rId4"/>
    <p:sldId id="257" r:id="rId5"/>
    <p:sldId id="271" r:id="rId6"/>
    <p:sldId id="274" r:id="rId7"/>
    <p:sldId id="272" r:id="rId8"/>
    <p:sldId id="259" r:id="rId9"/>
    <p:sldId id="277" r:id="rId10"/>
    <p:sldId id="263" r:id="rId11"/>
    <p:sldId id="264" r:id="rId12"/>
    <p:sldId id="265" r:id="rId13"/>
    <p:sldId id="266" r:id="rId14"/>
    <p:sldId id="267" r:id="rId15"/>
    <p:sldId id="268" r:id="rId16"/>
    <p:sldId id="269" r:id="rId17"/>
    <p:sldId id="270" r:id="rId18"/>
    <p:sldId id="262" r:id="rId19"/>
    <p:sldId id="285" r:id="rId20"/>
    <p:sldId id="275" r:id="rId21"/>
    <p:sldId id="278" r:id="rId22"/>
    <p:sldId id="279" r:id="rId23"/>
    <p:sldId id="280" r:id="rId24"/>
    <p:sldId id="281" r:id="rId25"/>
    <p:sldId id="282" r:id="rId26"/>
    <p:sldId id="284"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F350-6A10-44EA-9C26-5978FF9CFF66}" v="27" dt="2021-11-07T08:12:37.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755" autoAdjust="0"/>
  </p:normalViewPr>
  <p:slideViewPr>
    <p:cSldViewPr snapToGrid="0">
      <p:cViewPr varScale="1">
        <p:scale>
          <a:sx n="56" d="100"/>
          <a:sy n="56" d="100"/>
        </p:scale>
        <p:origin x="171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RYCKEMBUSCH" userId="8e2391ccf4e2c0f3" providerId="LiveId" clId="{5F80F350-6A10-44EA-9C26-5978FF9CFF66}"/>
    <pc:docChg chg="undo custSel modSld">
      <pc:chgData name="Anthony RYCKEMBUSCH" userId="8e2391ccf4e2c0f3" providerId="LiveId" clId="{5F80F350-6A10-44EA-9C26-5978FF9CFF66}" dt="2021-11-07T08:24:23.599" v="140" actId="207"/>
      <pc:docMkLst>
        <pc:docMk/>
      </pc:docMkLst>
      <pc:sldChg chg="addSp delSp modSp mod">
        <pc:chgData name="Anthony RYCKEMBUSCH" userId="8e2391ccf4e2c0f3" providerId="LiveId" clId="{5F80F350-6A10-44EA-9C26-5978FF9CFF66}" dt="2021-11-07T08:24:08.312" v="136" actId="207"/>
        <pc:sldMkLst>
          <pc:docMk/>
          <pc:sldMk cId="3127488809" sldId="262"/>
        </pc:sldMkLst>
        <pc:spChg chg="del mod">
          <ac:chgData name="Anthony RYCKEMBUSCH" userId="8e2391ccf4e2c0f3" providerId="LiveId" clId="{5F80F350-6A10-44EA-9C26-5978FF9CFF66}" dt="2021-11-06T17:15:15.044" v="12" actId="478"/>
          <ac:spMkLst>
            <pc:docMk/>
            <pc:sldMk cId="3127488809" sldId="262"/>
            <ac:spMk id="5" creationId="{6112AC34-DF98-4D86-908F-75947657D3DA}"/>
          </ac:spMkLst>
        </pc:spChg>
        <pc:spChg chg="mod">
          <ac:chgData name="Anthony RYCKEMBUSCH" userId="8e2391ccf4e2c0f3" providerId="LiveId" clId="{5F80F350-6A10-44EA-9C26-5978FF9CFF66}" dt="2021-11-07T08:10:55.512" v="111" actId="14100"/>
          <ac:spMkLst>
            <pc:docMk/>
            <pc:sldMk cId="3127488809" sldId="262"/>
            <ac:spMk id="14" creationId="{9CD5CF14-D5EA-4092-86A7-1FA809EC5EE0}"/>
          </ac:spMkLst>
        </pc:spChg>
        <pc:spChg chg="mod">
          <ac:chgData name="Anthony RYCKEMBUSCH" userId="8e2391ccf4e2c0f3" providerId="LiveId" clId="{5F80F350-6A10-44EA-9C26-5978FF9CFF66}" dt="2021-11-07T08:10:37.911" v="107" actId="1076"/>
          <ac:spMkLst>
            <pc:docMk/>
            <pc:sldMk cId="3127488809" sldId="262"/>
            <ac:spMk id="18" creationId="{1432D720-CEDD-4569-81CA-1FF18102B863}"/>
          </ac:spMkLst>
        </pc:spChg>
        <pc:spChg chg="mod">
          <ac:chgData name="Anthony RYCKEMBUSCH" userId="8e2391ccf4e2c0f3" providerId="LiveId" clId="{5F80F350-6A10-44EA-9C26-5978FF9CFF66}" dt="2021-11-07T08:22:44.988" v="135" actId="20577"/>
          <ac:spMkLst>
            <pc:docMk/>
            <pc:sldMk cId="3127488809" sldId="262"/>
            <ac:spMk id="19" creationId="{B9590D0B-5381-4250-B035-E9F84E92A7E1}"/>
          </ac:spMkLst>
        </pc:spChg>
        <pc:spChg chg="add mod">
          <ac:chgData name="Anthony RYCKEMBUSCH" userId="8e2391ccf4e2c0f3" providerId="LiveId" clId="{5F80F350-6A10-44EA-9C26-5978FF9CFF66}" dt="2021-11-06T17:15:18.229" v="13" actId="1076"/>
          <ac:spMkLst>
            <pc:docMk/>
            <pc:sldMk cId="3127488809" sldId="262"/>
            <ac:spMk id="53" creationId="{10BF531F-C445-4EDD-8E6E-1A4E3B170749}"/>
          </ac:spMkLst>
        </pc:spChg>
        <pc:spChg chg="add mod">
          <ac:chgData name="Anthony RYCKEMBUSCH" userId="8e2391ccf4e2c0f3" providerId="LiveId" clId="{5F80F350-6A10-44EA-9C26-5978FF9CFF66}" dt="2021-11-07T08:10:50.048" v="110" actId="1076"/>
          <ac:spMkLst>
            <pc:docMk/>
            <pc:sldMk cId="3127488809" sldId="262"/>
            <ac:spMk id="58" creationId="{BEA9F3D8-A9E0-4647-BA43-9071A62D3B39}"/>
          </ac:spMkLst>
        </pc:spChg>
        <pc:spChg chg="add mod">
          <ac:chgData name="Anthony RYCKEMBUSCH" userId="8e2391ccf4e2c0f3" providerId="LiveId" clId="{5F80F350-6A10-44EA-9C26-5978FF9CFF66}" dt="2021-11-07T08:10:47.268" v="109" actId="1076"/>
          <ac:spMkLst>
            <pc:docMk/>
            <pc:sldMk cId="3127488809" sldId="262"/>
            <ac:spMk id="60" creationId="{03D0D457-9D93-4A03-87AB-69266BB2E452}"/>
          </ac:spMkLst>
        </pc:spChg>
        <pc:spChg chg="mod">
          <ac:chgData name="Anthony RYCKEMBUSCH" userId="8e2391ccf4e2c0f3" providerId="LiveId" clId="{5F80F350-6A10-44EA-9C26-5978FF9CFF66}" dt="2021-11-07T05:52:02.558" v="52" actId="14100"/>
          <ac:spMkLst>
            <pc:docMk/>
            <pc:sldMk cId="3127488809" sldId="262"/>
            <ac:spMk id="94" creationId="{2A1EF2DD-4CDC-4B48-B118-CA520764BE2B}"/>
          </ac:spMkLst>
        </pc:spChg>
        <pc:spChg chg="mod">
          <ac:chgData name="Anthony RYCKEMBUSCH" userId="8e2391ccf4e2c0f3" providerId="LiveId" clId="{5F80F350-6A10-44EA-9C26-5978FF9CFF66}" dt="2021-11-07T05:51:52.360" v="42" actId="14100"/>
          <ac:spMkLst>
            <pc:docMk/>
            <pc:sldMk cId="3127488809" sldId="262"/>
            <ac:spMk id="95" creationId="{AC482C9D-C555-4E91-BBA1-D283A1E3746F}"/>
          </ac:spMkLst>
        </pc:spChg>
        <pc:spChg chg="mod">
          <ac:chgData name="Anthony RYCKEMBUSCH" userId="8e2391ccf4e2c0f3" providerId="LiveId" clId="{5F80F350-6A10-44EA-9C26-5978FF9CFF66}" dt="2021-11-07T08:24:08.312" v="136" actId="207"/>
          <ac:spMkLst>
            <pc:docMk/>
            <pc:sldMk cId="3127488809" sldId="262"/>
            <ac:spMk id="104" creationId="{D03FE9BE-8532-4FA1-B672-32767EBE9299}"/>
          </ac:spMkLst>
        </pc:spChg>
        <pc:cxnChg chg="mod">
          <ac:chgData name="Anthony RYCKEMBUSCH" userId="8e2391ccf4e2c0f3" providerId="LiveId" clId="{5F80F350-6A10-44EA-9C26-5978FF9CFF66}" dt="2021-11-06T17:15:15.044" v="12" actId="478"/>
          <ac:cxnSpMkLst>
            <pc:docMk/>
            <pc:sldMk cId="3127488809" sldId="262"/>
            <ac:cxnSpMk id="3" creationId="{9DCF6E27-66DF-4736-82AA-8D603E1136E1}"/>
          </ac:cxnSpMkLst>
        </pc:cxnChg>
        <pc:cxnChg chg="add mod">
          <ac:chgData name="Anthony RYCKEMBUSCH" userId="8e2391ccf4e2c0f3" providerId="LiveId" clId="{5F80F350-6A10-44EA-9C26-5978FF9CFF66}" dt="2021-11-07T08:10:32.962" v="106" actId="14100"/>
          <ac:cxnSpMkLst>
            <pc:docMk/>
            <pc:sldMk cId="3127488809" sldId="262"/>
            <ac:cxnSpMk id="54" creationId="{7E595234-74E2-432D-89D7-916165A08BC1}"/>
          </ac:cxnSpMkLst>
        </pc:cxnChg>
        <pc:cxnChg chg="add mod">
          <ac:chgData name="Anthony RYCKEMBUSCH" userId="8e2391ccf4e2c0f3" providerId="LiveId" clId="{5F80F350-6A10-44EA-9C26-5978FF9CFF66}" dt="2021-11-07T08:10:27.083" v="105" actId="14100"/>
          <ac:cxnSpMkLst>
            <pc:docMk/>
            <pc:sldMk cId="3127488809" sldId="262"/>
            <ac:cxnSpMk id="56" creationId="{39D3DDB2-50ED-45EA-A298-048153EEF4C5}"/>
          </ac:cxnSpMkLst>
        </pc:cxnChg>
        <pc:cxnChg chg="mod">
          <ac:chgData name="Anthony RYCKEMBUSCH" userId="8e2391ccf4e2c0f3" providerId="LiveId" clId="{5F80F350-6A10-44EA-9C26-5978FF9CFF66}" dt="2021-11-06T17:15:15.044" v="12" actId="478"/>
          <ac:cxnSpMkLst>
            <pc:docMk/>
            <pc:sldMk cId="3127488809" sldId="262"/>
            <ac:cxnSpMk id="59" creationId="{D8853C9F-B24D-4404-A93F-78E894FD0C57}"/>
          </ac:cxnSpMkLst>
        </pc:cxnChg>
        <pc:cxnChg chg="mod">
          <ac:chgData name="Anthony RYCKEMBUSCH" userId="8e2391ccf4e2c0f3" providerId="LiveId" clId="{5F80F350-6A10-44EA-9C26-5978FF9CFF66}" dt="2021-11-07T08:10:55.512" v="111" actId="14100"/>
          <ac:cxnSpMkLst>
            <pc:docMk/>
            <pc:sldMk cId="3127488809" sldId="262"/>
            <ac:cxnSpMk id="75" creationId="{0C3727DD-9BD9-4766-AEEB-F28ED9CDA75C}"/>
          </ac:cxnSpMkLst>
        </pc:cxnChg>
        <pc:cxnChg chg="mod">
          <ac:chgData name="Anthony RYCKEMBUSCH" userId="8e2391ccf4e2c0f3" providerId="LiveId" clId="{5F80F350-6A10-44EA-9C26-5978FF9CFF66}" dt="2021-11-07T08:10:37.911" v="107" actId="1076"/>
          <ac:cxnSpMkLst>
            <pc:docMk/>
            <pc:sldMk cId="3127488809" sldId="262"/>
            <ac:cxnSpMk id="102" creationId="{0C4B0B53-F953-49C1-9B3B-73C29CE96CE4}"/>
          </ac:cxnSpMkLst>
        </pc:cxnChg>
        <pc:cxnChg chg="mod">
          <ac:chgData name="Anthony RYCKEMBUSCH" userId="8e2391ccf4e2c0f3" providerId="LiveId" clId="{5F80F350-6A10-44EA-9C26-5978FF9CFF66}" dt="2021-11-07T08:10:55.512" v="111" actId="14100"/>
          <ac:cxnSpMkLst>
            <pc:docMk/>
            <pc:sldMk cId="3127488809" sldId="262"/>
            <ac:cxnSpMk id="105" creationId="{6DBEB6AC-4D59-4781-81D6-A696487C54FA}"/>
          </ac:cxnSpMkLst>
        </pc:cxnChg>
        <pc:cxnChg chg="mod">
          <ac:chgData name="Anthony RYCKEMBUSCH" userId="8e2391ccf4e2c0f3" providerId="LiveId" clId="{5F80F350-6A10-44EA-9C26-5978FF9CFF66}" dt="2021-11-07T08:10:55.512" v="111" actId="14100"/>
          <ac:cxnSpMkLst>
            <pc:docMk/>
            <pc:sldMk cId="3127488809" sldId="262"/>
            <ac:cxnSpMk id="108" creationId="{1C338808-F44D-4F13-BC6B-EF04D6EA01C5}"/>
          </ac:cxnSpMkLst>
        </pc:cxnChg>
      </pc:sldChg>
      <pc:sldChg chg="addSp delSp modSp mod">
        <pc:chgData name="Anthony RYCKEMBUSCH" userId="8e2391ccf4e2c0f3" providerId="LiveId" clId="{5F80F350-6A10-44EA-9C26-5978FF9CFF66}" dt="2021-11-06T17:15:58.216" v="28"/>
        <pc:sldMkLst>
          <pc:docMk/>
          <pc:sldMk cId="541513710" sldId="264"/>
        </pc:sldMkLst>
        <pc:spChg chg="del">
          <ac:chgData name="Anthony RYCKEMBUSCH" userId="8e2391ccf4e2c0f3" providerId="LiveId" clId="{5F80F350-6A10-44EA-9C26-5978FF9CFF66}" dt="2021-11-06T17:15:57.711" v="27" actId="478"/>
          <ac:spMkLst>
            <pc:docMk/>
            <pc:sldMk cId="541513710" sldId="264"/>
            <ac:spMk id="5" creationId="{6112AC34-DF98-4D86-908F-75947657D3DA}"/>
          </ac:spMkLst>
        </pc:spChg>
        <pc:spChg chg="add mod">
          <ac:chgData name="Anthony RYCKEMBUSCH" userId="8e2391ccf4e2c0f3" providerId="LiveId" clId="{5F80F350-6A10-44EA-9C26-5978FF9CFF66}" dt="2021-11-06T17:15:58.216" v="28"/>
          <ac:spMkLst>
            <pc:docMk/>
            <pc:sldMk cId="541513710" sldId="264"/>
            <ac:spMk id="11" creationId="{5CF224AF-C2B2-4A64-9E11-0C34ACCE580E}"/>
          </ac:spMkLst>
        </pc:spChg>
        <pc:cxnChg chg="mod">
          <ac:chgData name="Anthony RYCKEMBUSCH" userId="8e2391ccf4e2c0f3" providerId="LiveId" clId="{5F80F350-6A10-44EA-9C26-5978FF9CFF66}" dt="2021-11-06T17:15:57.711" v="27" actId="478"/>
          <ac:cxnSpMkLst>
            <pc:docMk/>
            <pc:sldMk cId="541513710" sldId="264"/>
            <ac:cxnSpMk id="3" creationId="{9DCF6E27-66DF-4736-82AA-8D603E1136E1}"/>
          </ac:cxnSpMkLst>
        </pc:cxnChg>
      </pc:sldChg>
      <pc:sldChg chg="addSp delSp modSp mod">
        <pc:chgData name="Anthony RYCKEMBUSCH" userId="8e2391ccf4e2c0f3" providerId="LiveId" clId="{5F80F350-6A10-44EA-9C26-5978FF9CFF66}" dt="2021-11-06T17:15:52.864" v="26"/>
        <pc:sldMkLst>
          <pc:docMk/>
          <pc:sldMk cId="2400606571" sldId="265"/>
        </pc:sldMkLst>
        <pc:spChg chg="del">
          <ac:chgData name="Anthony RYCKEMBUSCH" userId="8e2391ccf4e2c0f3" providerId="LiveId" clId="{5F80F350-6A10-44EA-9C26-5978FF9CFF66}" dt="2021-11-06T17:15:52.464" v="25" actId="478"/>
          <ac:spMkLst>
            <pc:docMk/>
            <pc:sldMk cId="2400606571" sldId="265"/>
            <ac:spMk id="5" creationId="{6112AC34-DF98-4D86-908F-75947657D3DA}"/>
          </ac:spMkLst>
        </pc:spChg>
        <pc:spChg chg="add mod">
          <ac:chgData name="Anthony RYCKEMBUSCH" userId="8e2391ccf4e2c0f3" providerId="LiveId" clId="{5F80F350-6A10-44EA-9C26-5978FF9CFF66}" dt="2021-11-06T17:15:52.864" v="26"/>
          <ac:spMkLst>
            <pc:docMk/>
            <pc:sldMk cId="2400606571" sldId="265"/>
            <ac:spMk id="16" creationId="{397679FF-32C6-4E72-AE2C-C1CC928C30AA}"/>
          </ac:spMkLst>
        </pc:spChg>
        <pc:cxnChg chg="mod">
          <ac:chgData name="Anthony RYCKEMBUSCH" userId="8e2391ccf4e2c0f3" providerId="LiveId" clId="{5F80F350-6A10-44EA-9C26-5978FF9CFF66}" dt="2021-11-06T17:15:52.464" v="25" actId="478"/>
          <ac:cxnSpMkLst>
            <pc:docMk/>
            <pc:sldMk cId="2400606571" sldId="265"/>
            <ac:cxnSpMk id="3" creationId="{9DCF6E27-66DF-4736-82AA-8D603E1136E1}"/>
          </ac:cxnSpMkLst>
        </pc:cxnChg>
      </pc:sldChg>
      <pc:sldChg chg="addSp delSp modSp mod">
        <pc:chgData name="Anthony RYCKEMBUSCH" userId="8e2391ccf4e2c0f3" providerId="LiveId" clId="{5F80F350-6A10-44EA-9C26-5978FF9CFF66}" dt="2021-11-07T08:12:37.591" v="122"/>
        <pc:sldMkLst>
          <pc:docMk/>
          <pc:sldMk cId="3302085113" sldId="266"/>
        </pc:sldMkLst>
        <pc:spChg chg="del">
          <ac:chgData name="Anthony RYCKEMBUSCH" userId="8e2391ccf4e2c0f3" providerId="LiveId" clId="{5F80F350-6A10-44EA-9C26-5978FF9CFF66}" dt="2021-11-06T17:15:48.160" v="23" actId="478"/>
          <ac:spMkLst>
            <pc:docMk/>
            <pc:sldMk cId="3302085113" sldId="266"/>
            <ac:spMk id="5" creationId="{6112AC34-DF98-4D86-908F-75947657D3DA}"/>
          </ac:spMkLst>
        </pc:spChg>
        <pc:spChg chg="del">
          <ac:chgData name="Anthony RYCKEMBUSCH" userId="8e2391ccf4e2c0f3" providerId="LiveId" clId="{5F80F350-6A10-44EA-9C26-5978FF9CFF66}" dt="2021-11-07T08:07:34.662" v="86" actId="478"/>
          <ac:spMkLst>
            <pc:docMk/>
            <pc:sldMk cId="3302085113" sldId="266"/>
            <ac:spMk id="18" creationId="{1432D720-CEDD-4569-81CA-1FF18102B863}"/>
          </ac:spMkLst>
        </pc:spChg>
        <pc:spChg chg="del">
          <ac:chgData name="Anthony RYCKEMBUSCH" userId="8e2391ccf4e2c0f3" providerId="LiveId" clId="{5F80F350-6A10-44EA-9C26-5978FF9CFF66}" dt="2021-11-07T08:07:34.662" v="86" actId="478"/>
          <ac:spMkLst>
            <pc:docMk/>
            <pc:sldMk cId="3302085113" sldId="266"/>
            <ac:spMk id="19" creationId="{B9590D0B-5381-4250-B035-E9F84E92A7E1}"/>
          </ac:spMkLst>
        </pc:spChg>
        <pc:spChg chg="add mod">
          <ac:chgData name="Anthony RYCKEMBUSCH" userId="8e2391ccf4e2c0f3" providerId="LiveId" clId="{5F80F350-6A10-44EA-9C26-5978FF9CFF66}" dt="2021-11-06T17:15:48.520" v="24"/>
          <ac:spMkLst>
            <pc:docMk/>
            <pc:sldMk cId="3302085113" sldId="266"/>
            <ac:spMk id="22" creationId="{7BED9253-A958-47BC-8BC7-68BAD072AB77}"/>
          </ac:spMkLst>
        </pc:spChg>
        <pc:spChg chg="add del mod">
          <ac:chgData name="Anthony RYCKEMBUSCH" userId="8e2391ccf4e2c0f3" providerId="LiveId" clId="{5F80F350-6A10-44EA-9C26-5978FF9CFF66}" dt="2021-11-07T08:12:37.279" v="121" actId="478"/>
          <ac:spMkLst>
            <pc:docMk/>
            <pc:sldMk cId="3302085113" sldId="266"/>
            <ac:spMk id="24" creationId="{6ABEB78F-5122-4298-AE4E-AED4227BF07F}"/>
          </ac:spMkLst>
        </pc:spChg>
        <pc:spChg chg="add mod">
          <ac:chgData name="Anthony RYCKEMBUSCH" userId="8e2391ccf4e2c0f3" providerId="LiveId" clId="{5F80F350-6A10-44EA-9C26-5978FF9CFF66}" dt="2021-11-07T08:07:35.034" v="87"/>
          <ac:spMkLst>
            <pc:docMk/>
            <pc:sldMk cId="3302085113" sldId="266"/>
            <ac:spMk id="25" creationId="{ACF4354B-000E-4F05-9406-7692EE498E7A}"/>
          </ac:spMkLst>
        </pc:spChg>
        <pc:spChg chg="add mod">
          <ac:chgData name="Anthony RYCKEMBUSCH" userId="8e2391ccf4e2c0f3" providerId="LiveId" clId="{5F80F350-6A10-44EA-9C26-5978FF9CFF66}" dt="2021-11-07T08:12:37.591" v="122"/>
          <ac:spMkLst>
            <pc:docMk/>
            <pc:sldMk cId="3302085113" sldId="266"/>
            <ac:spMk id="26" creationId="{8F7C3618-F093-41A1-8350-5D9615F1A45D}"/>
          </ac:spMkLst>
        </pc:spChg>
        <pc:cxnChg chg="mod">
          <ac:chgData name="Anthony RYCKEMBUSCH" userId="8e2391ccf4e2c0f3" providerId="LiveId" clId="{5F80F350-6A10-44EA-9C26-5978FF9CFF66}" dt="2021-11-06T17:15:48.160" v="23" actId="478"/>
          <ac:cxnSpMkLst>
            <pc:docMk/>
            <pc:sldMk cId="3302085113" sldId="266"/>
            <ac:cxnSpMk id="3" creationId="{9DCF6E27-66DF-4736-82AA-8D603E1136E1}"/>
          </ac:cxnSpMkLst>
        </pc:cxnChg>
      </pc:sldChg>
      <pc:sldChg chg="addSp delSp modSp mod">
        <pc:chgData name="Anthony RYCKEMBUSCH" userId="8e2391ccf4e2c0f3" providerId="LiveId" clId="{5F80F350-6A10-44EA-9C26-5978FF9CFF66}" dt="2021-11-07T08:24:23.599" v="140" actId="207"/>
        <pc:sldMkLst>
          <pc:docMk/>
          <pc:sldMk cId="690510979" sldId="267"/>
        </pc:sldMkLst>
        <pc:spChg chg="del">
          <ac:chgData name="Anthony RYCKEMBUSCH" userId="8e2391ccf4e2c0f3" providerId="LiveId" clId="{5F80F350-6A10-44EA-9C26-5978FF9CFF66}" dt="2021-11-06T17:15:42.684" v="21" actId="478"/>
          <ac:spMkLst>
            <pc:docMk/>
            <pc:sldMk cId="690510979" sldId="267"/>
            <ac:spMk id="5" creationId="{6112AC34-DF98-4D86-908F-75947657D3DA}"/>
          </ac:spMkLst>
        </pc:spChg>
        <pc:spChg chg="del">
          <ac:chgData name="Anthony RYCKEMBUSCH" userId="8e2391ccf4e2c0f3" providerId="LiveId" clId="{5F80F350-6A10-44EA-9C26-5978FF9CFF66}" dt="2021-11-07T08:07:26.367" v="84" actId="478"/>
          <ac:spMkLst>
            <pc:docMk/>
            <pc:sldMk cId="690510979" sldId="267"/>
            <ac:spMk id="18" creationId="{1432D720-CEDD-4569-81CA-1FF18102B863}"/>
          </ac:spMkLst>
        </pc:spChg>
        <pc:spChg chg="del">
          <ac:chgData name="Anthony RYCKEMBUSCH" userId="8e2391ccf4e2c0f3" providerId="LiveId" clId="{5F80F350-6A10-44EA-9C26-5978FF9CFF66}" dt="2021-11-07T08:07:26.367" v="84" actId="478"/>
          <ac:spMkLst>
            <pc:docMk/>
            <pc:sldMk cId="690510979" sldId="267"/>
            <ac:spMk id="19" creationId="{B9590D0B-5381-4250-B035-E9F84E92A7E1}"/>
          </ac:spMkLst>
        </pc:spChg>
        <pc:spChg chg="del">
          <ac:chgData name="Anthony RYCKEMBUSCH" userId="8e2391ccf4e2c0f3" providerId="LiveId" clId="{5F80F350-6A10-44EA-9C26-5978FF9CFF66}" dt="2021-11-07T08:12:26.762" v="119" actId="478"/>
          <ac:spMkLst>
            <pc:docMk/>
            <pc:sldMk cId="690510979" sldId="267"/>
            <ac:spMk id="41" creationId="{0132A89E-8CA6-4449-9311-1C99FD3874E4}"/>
          </ac:spMkLst>
        </pc:spChg>
        <pc:spChg chg="add mod">
          <ac:chgData name="Anthony RYCKEMBUSCH" userId="8e2391ccf4e2c0f3" providerId="LiveId" clId="{5F80F350-6A10-44EA-9C26-5978FF9CFF66}" dt="2021-11-06T17:15:43.045" v="22"/>
          <ac:spMkLst>
            <pc:docMk/>
            <pc:sldMk cId="690510979" sldId="267"/>
            <ac:spMk id="42" creationId="{A65F5713-A8CF-4719-85A3-880D61E96D3F}"/>
          </ac:spMkLst>
        </pc:spChg>
        <pc:spChg chg="add del mod">
          <ac:chgData name="Anthony RYCKEMBUSCH" userId="8e2391ccf4e2c0f3" providerId="LiveId" clId="{5F80F350-6A10-44EA-9C26-5978FF9CFF66}" dt="2021-11-07T08:07:41.235" v="88" actId="478"/>
          <ac:spMkLst>
            <pc:docMk/>
            <pc:sldMk cId="690510979" sldId="267"/>
            <ac:spMk id="52" creationId="{9B1A6A0F-08D2-4509-A39D-2B38E8892170}"/>
          </ac:spMkLst>
        </pc:spChg>
        <pc:spChg chg="add del mod">
          <ac:chgData name="Anthony RYCKEMBUSCH" userId="8e2391ccf4e2c0f3" providerId="LiveId" clId="{5F80F350-6A10-44EA-9C26-5978FF9CFF66}" dt="2021-11-07T08:07:41.235" v="88" actId="478"/>
          <ac:spMkLst>
            <pc:docMk/>
            <pc:sldMk cId="690510979" sldId="267"/>
            <ac:spMk id="53" creationId="{AB85DD3A-ED30-402E-8827-58B6D0A9C82C}"/>
          </ac:spMkLst>
        </pc:spChg>
        <pc:spChg chg="add del mod">
          <ac:chgData name="Anthony RYCKEMBUSCH" userId="8e2391ccf4e2c0f3" providerId="LiveId" clId="{5F80F350-6A10-44EA-9C26-5978FF9CFF66}" dt="2021-11-07T08:12:26.762" v="119" actId="478"/>
          <ac:spMkLst>
            <pc:docMk/>
            <pc:sldMk cId="690510979" sldId="267"/>
            <ac:spMk id="54" creationId="{A7C0FF85-1A0A-4771-BE02-20343DE2412D}"/>
          </ac:spMkLst>
        </pc:spChg>
        <pc:spChg chg="add mod">
          <ac:chgData name="Anthony RYCKEMBUSCH" userId="8e2391ccf4e2c0f3" providerId="LiveId" clId="{5F80F350-6A10-44EA-9C26-5978FF9CFF66}" dt="2021-11-07T08:07:41.556" v="89"/>
          <ac:spMkLst>
            <pc:docMk/>
            <pc:sldMk cId="690510979" sldId="267"/>
            <ac:spMk id="56" creationId="{EB63EEB9-F1EF-4004-8778-87A42164419A}"/>
          </ac:spMkLst>
        </pc:spChg>
        <pc:spChg chg="add del mod">
          <ac:chgData name="Anthony RYCKEMBUSCH" userId="8e2391ccf4e2c0f3" providerId="LiveId" clId="{5F80F350-6A10-44EA-9C26-5978FF9CFF66}" dt="2021-11-07T08:12:26.762" v="119" actId="478"/>
          <ac:spMkLst>
            <pc:docMk/>
            <pc:sldMk cId="690510979" sldId="267"/>
            <ac:spMk id="62" creationId="{985438C8-F6E0-42E3-BBDF-1D4B2AD913F3}"/>
          </ac:spMkLst>
        </pc:spChg>
        <pc:spChg chg="add del mod">
          <ac:chgData name="Anthony RYCKEMBUSCH" userId="8e2391ccf4e2c0f3" providerId="LiveId" clId="{5F80F350-6A10-44EA-9C26-5978FF9CFF66}" dt="2021-11-07T08:12:26.762" v="119" actId="478"/>
          <ac:spMkLst>
            <pc:docMk/>
            <pc:sldMk cId="690510979" sldId="267"/>
            <ac:spMk id="63" creationId="{C32700E0-EA5D-45F5-9E35-9CD33FEFAC03}"/>
          </ac:spMkLst>
        </pc:spChg>
        <pc:spChg chg="add mod">
          <ac:chgData name="Anthony RYCKEMBUSCH" userId="8e2391ccf4e2c0f3" providerId="LiveId" clId="{5F80F350-6A10-44EA-9C26-5978FF9CFF66}" dt="2021-11-07T08:12:27.120" v="120"/>
          <ac:spMkLst>
            <pc:docMk/>
            <pc:sldMk cId="690510979" sldId="267"/>
            <ac:spMk id="64" creationId="{648D0647-FF82-4BA6-92D4-957B00942030}"/>
          </ac:spMkLst>
        </pc:spChg>
        <pc:spChg chg="add mod">
          <ac:chgData name="Anthony RYCKEMBUSCH" userId="8e2391ccf4e2c0f3" providerId="LiveId" clId="{5F80F350-6A10-44EA-9C26-5978FF9CFF66}" dt="2021-11-07T08:24:23.599" v="140" actId="207"/>
          <ac:spMkLst>
            <pc:docMk/>
            <pc:sldMk cId="690510979" sldId="267"/>
            <ac:spMk id="66" creationId="{8420A496-2EF3-44A3-890D-6B0BC5FA38B4}"/>
          </ac:spMkLst>
        </pc:spChg>
        <pc:spChg chg="add mod">
          <ac:chgData name="Anthony RYCKEMBUSCH" userId="8e2391ccf4e2c0f3" providerId="LiveId" clId="{5F80F350-6A10-44EA-9C26-5978FF9CFF66}" dt="2021-11-07T08:12:27.120" v="120"/>
          <ac:spMkLst>
            <pc:docMk/>
            <pc:sldMk cId="690510979" sldId="267"/>
            <ac:spMk id="69" creationId="{DD440098-CA77-4C7C-AC97-C6A46610E9E8}"/>
          </ac:spMkLst>
        </pc:spChg>
        <pc:spChg chg="add mod">
          <ac:chgData name="Anthony RYCKEMBUSCH" userId="8e2391ccf4e2c0f3" providerId="LiveId" clId="{5F80F350-6A10-44EA-9C26-5978FF9CFF66}" dt="2021-11-07T08:12:27.120" v="120"/>
          <ac:spMkLst>
            <pc:docMk/>
            <pc:sldMk cId="690510979" sldId="267"/>
            <ac:spMk id="70" creationId="{7B1D54F9-C50C-4430-87E1-8EB051F70258}"/>
          </ac:spMkLst>
        </pc:spChg>
        <pc:cxnChg chg="mod">
          <ac:chgData name="Anthony RYCKEMBUSCH" userId="8e2391ccf4e2c0f3" providerId="LiveId" clId="{5F80F350-6A10-44EA-9C26-5978FF9CFF66}" dt="2021-11-06T17:15:42.684" v="21" actId="478"/>
          <ac:cxnSpMkLst>
            <pc:docMk/>
            <pc:sldMk cId="690510979" sldId="267"/>
            <ac:cxnSpMk id="3" creationId="{9DCF6E27-66DF-4736-82AA-8D603E1136E1}"/>
          </ac:cxnSpMkLst>
        </pc:cxnChg>
        <pc:cxnChg chg="del">
          <ac:chgData name="Anthony RYCKEMBUSCH" userId="8e2391ccf4e2c0f3" providerId="LiveId" clId="{5F80F350-6A10-44EA-9C26-5978FF9CFF66}" dt="2021-11-07T08:12:26.762" v="119" actId="478"/>
          <ac:cxnSpMkLst>
            <pc:docMk/>
            <pc:sldMk cId="690510979" sldId="267"/>
            <ac:cxnSpMk id="40" creationId="{578F5AA8-CA4C-4E0F-B1DB-B87633DB7E2A}"/>
          </ac:cxnSpMkLst>
        </pc:cxnChg>
        <pc:cxnChg chg="mod">
          <ac:chgData name="Anthony RYCKEMBUSCH" userId="8e2391ccf4e2c0f3" providerId="LiveId" clId="{5F80F350-6A10-44EA-9C26-5978FF9CFF66}" dt="2021-11-07T08:07:26.367" v="84" actId="478"/>
          <ac:cxnSpMkLst>
            <pc:docMk/>
            <pc:sldMk cId="690510979" sldId="267"/>
            <ac:cxnSpMk id="49" creationId="{8B13BCFD-690B-4523-B3F0-CD5DC786C739}"/>
          </ac:cxnSpMkLst>
        </pc:cxnChg>
        <pc:cxnChg chg="mod">
          <ac:chgData name="Anthony RYCKEMBUSCH" userId="8e2391ccf4e2c0f3" providerId="LiveId" clId="{5F80F350-6A10-44EA-9C26-5978FF9CFF66}" dt="2021-11-07T08:07:26.367" v="84" actId="478"/>
          <ac:cxnSpMkLst>
            <pc:docMk/>
            <pc:sldMk cId="690510979" sldId="267"/>
            <ac:cxnSpMk id="51" creationId="{B8AE1E64-8E5F-4653-AD39-A538A0A118DF}"/>
          </ac:cxnSpMkLst>
        </pc:cxnChg>
        <pc:cxnChg chg="mod">
          <ac:chgData name="Anthony RYCKEMBUSCH" userId="8e2391ccf4e2c0f3" providerId="LiveId" clId="{5F80F350-6A10-44EA-9C26-5978FF9CFF66}" dt="2021-11-07T08:07:26.367" v="84" actId="478"/>
          <ac:cxnSpMkLst>
            <pc:docMk/>
            <pc:sldMk cId="690510979" sldId="267"/>
            <ac:cxnSpMk id="55" creationId="{236B249E-5C3C-4E80-90A4-39AAA47363C6}"/>
          </ac:cxnSpMkLst>
        </pc:cxnChg>
        <pc:cxnChg chg="add del mod">
          <ac:chgData name="Anthony RYCKEMBUSCH" userId="8e2391ccf4e2c0f3" providerId="LiveId" clId="{5F80F350-6A10-44EA-9C26-5978FF9CFF66}" dt="2021-11-07T08:12:26.762" v="119" actId="478"/>
          <ac:cxnSpMkLst>
            <pc:docMk/>
            <pc:sldMk cId="690510979" sldId="267"/>
            <ac:cxnSpMk id="58" creationId="{4F41A3FA-22FC-433A-B4BA-25AA020FCCA0}"/>
          </ac:cxnSpMkLst>
        </pc:cxnChg>
        <pc:cxnChg chg="mod">
          <ac:chgData name="Anthony RYCKEMBUSCH" userId="8e2391ccf4e2c0f3" providerId="LiveId" clId="{5F80F350-6A10-44EA-9C26-5978FF9CFF66}" dt="2021-11-06T17:15:42.684" v="21" actId="478"/>
          <ac:cxnSpMkLst>
            <pc:docMk/>
            <pc:sldMk cId="690510979" sldId="267"/>
            <ac:cxnSpMk id="59" creationId="{D8853C9F-B24D-4404-A93F-78E894FD0C57}"/>
          </ac:cxnSpMkLst>
        </pc:cxnChg>
        <pc:cxnChg chg="add del mod">
          <ac:chgData name="Anthony RYCKEMBUSCH" userId="8e2391ccf4e2c0f3" providerId="LiveId" clId="{5F80F350-6A10-44EA-9C26-5978FF9CFF66}" dt="2021-11-07T08:12:26.762" v="119" actId="478"/>
          <ac:cxnSpMkLst>
            <pc:docMk/>
            <pc:sldMk cId="690510979" sldId="267"/>
            <ac:cxnSpMk id="60" creationId="{29D4430C-ADEF-44FF-BCBF-6834A811E639}"/>
          </ac:cxnSpMkLst>
        </pc:cxnChg>
        <pc:cxnChg chg="add mod">
          <ac:chgData name="Anthony RYCKEMBUSCH" userId="8e2391ccf4e2c0f3" providerId="LiveId" clId="{5F80F350-6A10-44EA-9C26-5978FF9CFF66}" dt="2021-11-07T08:12:27.120" v="120"/>
          <ac:cxnSpMkLst>
            <pc:docMk/>
            <pc:sldMk cId="690510979" sldId="267"/>
            <ac:cxnSpMk id="65" creationId="{CE3A09CD-4590-4876-ACC4-FC7C24D74BD7}"/>
          </ac:cxnSpMkLst>
        </pc:cxnChg>
        <pc:cxnChg chg="add mod">
          <ac:chgData name="Anthony RYCKEMBUSCH" userId="8e2391ccf4e2c0f3" providerId="LiveId" clId="{5F80F350-6A10-44EA-9C26-5978FF9CFF66}" dt="2021-11-07T08:12:27.120" v="120"/>
          <ac:cxnSpMkLst>
            <pc:docMk/>
            <pc:sldMk cId="690510979" sldId="267"/>
            <ac:cxnSpMk id="67" creationId="{F6588A0A-4A8C-4332-AD25-B6C9D05A4B54}"/>
          </ac:cxnSpMkLst>
        </pc:cxnChg>
        <pc:cxnChg chg="add mod">
          <ac:chgData name="Anthony RYCKEMBUSCH" userId="8e2391ccf4e2c0f3" providerId="LiveId" clId="{5F80F350-6A10-44EA-9C26-5978FF9CFF66}" dt="2021-11-07T08:12:27.120" v="120"/>
          <ac:cxnSpMkLst>
            <pc:docMk/>
            <pc:sldMk cId="690510979" sldId="267"/>
            <ac:cxnSpMk id="68" creationId="{7BB2BD9D-A0BD-4639-BA68-BAFEFCFEF5CF}"/>
          </ac:cxnSpMkLst>
        </pc:cxnChg>
      </pc:sldChg>
      <pc:sldChg chg="addSp delSp modSp mod">
        <pc:chgData name="Anthony RYCKEMBUSCH" userId="8e2391ccf4e2c0f3" providerId="LiveId" clId="{5F80F350-6A10-44EA-9C26-5978FF9CFF66}" dt="2021-11-07T08:24:20.057" v="139" actId="207"/>
        <pc:sldMkLst>
          <pc:docMk/>
          <pc:sldMk cId="1495824238" sldId="268"/>
        </pc:sldMkLst>
        <pc:spChg chg="del">
          <ac:chgData name="Anthony RYCKEMBUSCH" userId="8e2391ccf4e2c0f3" providerId="LiveId" clId="{5F80F350-6A10-44EA-9C26-5978FF9CFF66}" dt="2021-11-06T17:15:38.299" v="19" actId="478"/>
          <ac:spMkLst>
            <pc:docMk/>
            <pc:sldMk cId="1495824238" sldId="268"/>
            <ac:spMk id="5" creationId="{6112AC34-DF98-4D86-908F-75947657D3DA}"/>
          </ac:spMkLst>
        </pc:spChg>
        <pc:spChg chg="del">
          <ac:chgData name="Anthony RYCKEMBUSCH" userId="8e2391ccf4e2c0f3" providerId="LiveId" clId="{5F80F350-6A10-44EA-9C26-5978FF9CFF66}" dt="2021-11-07T08:07:19.533" v="82" actId="478"/>
          <ac:spMkLst>
            <pc:docMk/>
            <pc:sldMk cId="1495824238" sldId="268"/>
            <ac:spMk id="18" creationId="{1432D720-CEDD-4569-81CA-1FF18102B863}"/>
          </ac:spMkLst>
        </pc:spChg>
        <pc:spChg chg="del">
          <ac:chgData name="Anthony RYCKEMBUSCH" userId="8e2391ccf4e2c0f3" providerId="LiveId" clId="{5F80F350-6A10-44EA-9C26-5978FF9CFF66}" dt="2021-11-07T08:07:19.533" v="82" actId="478"/>
          <ac:spMkLst>
            <pc:docMk/>
            <pc:sldMk cId="1495824238" sldId="268"/>
            <ac:spMk id="19" creationId="{B9590D0B-5381-4250-B035-E9F84E92A7E1}"/>
          </ac:spMkLst>
        </pc:spChg>
        <pc:spChg chg="add mod">
          <ac:chgData name="Anthony RYCKEMBUSCH" userId="8e2391ccf4e2c0f3" providerId="LiveId" clId="{5F80F350-6A10-44EA-9C26-5978FF9CFF66}" dt="2021-11-06T17:15:38.623" v="20"/>
          <ac:spMkLst>
            <pc:docMk/>
            <pc:sldMk cId="1495824238" sldId="268"/>
            <ac:spMk id="43" creationId="{1A50EB91-33C3-4B3D-B947-47C27C89F956}"/>
          </ac:spMkLst>
        </pc:spChg>
        <pc:spChg chg="add del mod">
          <ac:chgData name="Anthony RYCKEMBUSCH" userId="8e2391ccf4e2c0f3" providerId="LiveId" clId="{5F80F350-6A10-44EA-9C26-5978FF9CFF66}" dt="2021-11-07T08:12:15.052" v="117" actId="478"/>
          <ac:spMkLst>
            <pc:docMk/>
            <pc:sldMk cId="1495824238" sldId="268"/>
            <ac:spMk id="44" creationId="{4AC2E435-5B60-411D-AAE8-E421E0922E3A}"/>
          </ac:spMkLst>
        </pc:spChg>
        <pc:spChg chg="del">
          <ac:chgData name="Anthony RYCKEMBUSCH" userId="8e2391ccf4e2c0f3" providerId="LiveId" clId="{5F80F350-6A10-44EA-9C26-5978FF9CFF66}" dt="2021-11-07T08:12:15.052" v="117" actId="478"/>
          <ac:spMkLst>
            <pc:docMk/>
            <pc:sldMk cId="1495824238" sldId="268"/>
            <ac:spMk id="46" creationId="{091A6896-7F14-4FED-8DF2-76FE4E521295}"/>
          </ac:spMkLst>
        </pc:spChg>
        <pc:spChg chg="add mod">
          <ac:chgData name="Anthony RYCKEMBUSCH" userId="8e2391ccf4e2c0f3" providerId="LiveId" clId="{5F80F350-6A10-44EA-9C26-5978FF9CFF66}" dt="2021-11-07T08:07:19.918" v="83"/>
          <ac:spMkLst>
            <pc:docMk/>
            <pc:sldMk cId="1495824238" sldId="268"/>
            <ac:spMk id="58" creationId="{90127378-7B72-4811-8974-02DA23511071}"/>
          </ac:spMkLst>
        </pc:spChg>
        <pc:spChg chg="add del mod">
          <ac:chgData name="Anthony RYCKEMBUSCH" userId="8e2391ccf4e2c0f3" providerId="LiveId" clId="{5F80F350-6A10-44EA-9C26-5978FF9CFF66}" dt="2021-11-07T08:12:15.052" v="117" actId="478"/>
          <ac:spMkLst>
            <pc:docMk/>
            <pc:sldMk cId="1495824238" sldId="268"/>
            <ac:spMk id="63" creationId="{C6369110-A511-4E89-8E21-6C055EF62715}"/>
          </ac:spMkLst>
        </pc:spChg>
        <pc:spChg chg="add del mod">
          <ac:chgData name="Anthony RYCKEMBUSCH" userId="8e2391ccf4e2c0f3" providerId="LiveId" clId="{5F80F350-6A10-44EA-9C26-5978FF9CFF66}" dt="2021-11-07T08:12:15.052" v="117" actId="478"/>
          <ac:spMkLst>
            <pc:docMk/>
            <pc:sldMk cId="1495824238" sldId="268"/>
            <ac:spMk id="64" creationId="{99A3B0EF-4274-46AC-9471-3E15AF9A75E9}"/>
          </ac:spMkLst>
        </pc:spChg>
        <pc:spChg chg="add mod">
          <ac:chgData name="Anthony RYCKEMBUSCH" userId="8e2391ccf4e2c0f3" providerId="LiveId" clId="{5F80F350-6A10-44EA-9C26-5978FF9CFF66}" dt="2021-11-07T08:12:15.433" v="118"/>
          <ac:spMkLst>
            <pc:docMk/>
            <pc:sldMk cId="1495824238" sldId="268"/>
            <ac:spMk id="65" creationId="{92762544-1365-4682-A11F-5B0735614951}"/>
          </ac:spMkLst>
        </pc:spChg>
        <pc:spChg chg="add mod">
          <ac:chgData name="Anthony RYCKEMBUSCH" userId="8e2391ccf4e2c0f3" providerId="LiveId" clId="{5F80F350-6A10-44EA-9C26-5978FF9CFF66}" dt="2021-11-07T08:24:20.057" v="139" actId="207"/>
          <ac:spMkLst>
            <pc:docMk/>
            <pc:sldMk cId="1495824238" sldId="268"/>
            <ac:spMk id="67" creationId="{FE5EDE50-844A-4638-A643-A9A51D3D3487}"/>
          </ac:spMkLst>
        </pc:spChg>
        <pc:spChg chg="add mod">
          <ac:chgData name="Anthony RYCKEMBUSCH" userId="8e2391ccf4e2c0f3" providerId="LiveId" clId="{5F80F350-6A10-44EA-9C26-5978FF9CFF66}" dt="2021-11-07T08:12:15.433" v="118"/>
          <ac:spMkLst>
            <pc:docMk/>
            <pc:sldMk cId="1495824238" sldId="268"/>
            <ac:spMk id="70" creationId="{B005EBFA-0173-41E6-82C8-0532C8E7EACE}"/>
          </ac:spMkLst>
        </pc:spChg>
        <pc:spChg chg="add mod">
          <ac:chgData name="Anthony RYCKEMBUSCH" userId="8e2391ccf4e2c0f3" providerId="LiveId" clId="{5F80F350-6A10-44EA-9C26-5978FF9CFF66}" dt="2021-11-07T08:12:15.433" v="118"/>
          <ac:spMkLst>
            <pc:docMk/>
            <pc:sldMk cId="1495824238" sldId="268"/>
            <ac:spMk id="71" creationId="{F63CF744-603B-40C9-93E1-22D4BB13E01D}"/>
          </ac:spMkLst>
        </pc:spChg>
        <pc:cxnChg chg="mod">
          <ac:chgData name="Anthony RYCKEMBUSCH" userId="8e2391ccf4e2c0f3" providerId="LiveId" clId="{5F80F350-6A10-44EA-9C26-5978FF9CFF66}" dt="2021-11-06T17:15:38.299" v="19" actId="478"/>
          <ac:cxnSpMkLst>
            <pc:docMk/>
            <pc:sldMk cId="1495824238" sldId="268"/>
            <ac:cxnSpMk id="3" creationId="{9DCF6E27-66DF-4736-82AA-8D603E1136E1}"/>
          </ac:cxnSpMkLst>
        </pc:cxnChg>
        <pc:cxnChg chg="del">
          <ac:chgData name="Anthony RYCKEMBUSCH" userId="8e2391ccf4e2c0f3" providerId="LiveId" clId="{5F80F350-6A10-44EA-9C26-5978FF9CFF66}" dt="2021-11-07T08:12:15.052" v="117" actId="478"/>
          <ac:cxnSpMkLst>
            <pc:docMk/>
            <pc:sldMk cId="1495824238" sldId="268"/>
            <ac:cxnSpMk id="45" creationId="{271A11AA-005C-4CF7-81B2-9BE055AE81BD}"/>
          </ac:cxnSpMkLst>
        </pc:cxnChg>
        <pc:cxnChg chg="mod">
          <ac:chgData name="Anthony RYCKEMBUSCH" userId="8e2391ccf4e2c0f3" providerId="LiveId" clId="{5F80F350-6A10-44EA-9C26-5978FF9CFF66}" dt="2021-11-07T08:07:19.533" v="82" actId="478"/>
          <ac:cxnSpMkLst>
            <pc:docMk/>
            <pc:sldMk cId="1495824238" sldId="268"/>
            <ac:cxnSpMk id="49" creationId="{8B13BCFD-690B-4523-B3F0-CD5DC786C739}"/>
          </ac:cxnSpMkLst>
        </pc:cxnChg>
        <pc:cxnChg chg="mod">
          <ac:chgData name="Anthony RYCKEMBUSCH" userId="8e2391ccf4e2c0f3" providerId="LiveId" clId="{5F80F350-6A10-44EA-9C26-5978FF9CFF66}" dt="2021-11-07T08:07:19.533" v="82" actId="478"/>
          <ac:cxnSpMkLst>
            <pc:docMk/>
            <pc:sldMk cId="1495824238" sldId="268"/>
            <ac:cxnSpMk id="51" creationId="{B8AE1E64-8E5F-4653-AD39-A538A0A118DF}"/>
          </ac:cxnSpMkLst>
        </pc:cxnChg>
        <pc:cxnChg chg="mod">
          <ac:chgData name="Anthony RYCKEMBUSCH" userId="8e2391ccf4e2c0f3" providerId="LiveId" clId="{5F80F350-6A10-44EA-9C26-5978FF9CFF66}" dt="2021-11-07T08:07:19.533" v="82" actId="478"/>
          <ac:cxnSpMkLst>
            <pc:docMk/>
            <pc:sldMk cId="1495824238" sldId="268"/>
            <ac:cxnSpMk id="55" creationId="{236B249E-5C3C-4E80-90A4-39AAA47363C6}"/>
          </ac:cxnSpMkLst>
        </pc:cxnChg>
        <pc:cxnChg chg="mod">
          <ac:chgData name="Anthony RYCKEMBUSCH" userId="8e2391ccf4e2c0f3" providerId="LiveId" clId="{5F80F350-6A10-44EA-9C26-5978FF9CFF66}" dt="2021-11-06T17:15:38.299" v="19" actId="478"/>
          <ac:cxnSpMkLst>
            <pc:docMk/>
            <pc:sldMk cId="1495824238" sldId="268"/>
            <ac:cxnSpMk id="59" creationId="{D8853C9F-B24D-4404-A93F-78E894FD0C57}"/>
          </ac:cxnSpMkLst>
        </pc:cxnChg>
        <pc:cxnChg chg="add del mod">
          <ac:chgData name="Anthony RYCKEMBUSCH" userId="8e2391ccf4e2c0f3" providerId="LiveId" clId="{5F80F350-6A10-44EA-9C26-5978FF9CFF66}" dt="2021-11-07T08:12:15.052" v="117" actId="478"/>
          <ac:cxnSpMkLst>
            <pc:docMk/>
            <pc:sldMk cId="1495824238" sldId="268"/>
            <ac:cxnSpMk id="60" creationId="{CDE1AAD6-3882-414D-802F-206B13FFF754}"/>
          </ac:cxnSpMkLst>
        </pc:cxnChg>
        <pc:cxnChg chg="add del mod">
          <ac:chgData name="Anthony RYCKEMBUSCH" userId="8e2391ccf4e2c0f3" providerId="LiveId" clId="{5F80F350-6A10-44EA-9C26-5978FF9CFF66}" dt="2021-11-07T08:12:15.052" v="117" actId="478"/>
          <ac:cxnSpMkLst>
            <pc:docMk/>
            <pc:sldMk cId="1495824238" sldId="268"/>
            <ac:cxnSpMk id="62" creationId="{1784C4CC-43CC-4110-9F9F-8770E2180179}"/>
          </ac:cxnSpMkLst>
        </pc:cxnChg>
        <pc:cxnChg chg="add mod">
          <ac:chgData name="Anthony RYCKEMBUSCH" userId="8e2391ccf4e2c0f3" providerId="LiveId" clId="{5F80F350-6A10-44EA-9C26-5978FF9CFF66}" dt="2021-11-07T08:12:15.433" v="118"/>
          <ac:cxnSpMkLst>
            <pc:docMk/>
            <pc:sldMk cId="1495824238" sldId="268"/>
            <ac:cxnSpMk id="66" creationId="{5C1D14ED-E9A9-4777-B0A3-D77CAE6E48E8}"/>
          </ac:cxnSpMkLst>
        </pc:cxnChg>
        <pc:cxnChg chg="add mod">
          <ac:chgData name="Anthony RYCKEMBUSCH" userId="8e2391ccf4e2c0f3" providerId="LiveId" clId="{5F80F350-6A10-44EA-9C26-5978FF9CFF66}" dt="2021-11-07T08:12:15.433" v="118"/>
          <ac:cxnSpMkLst>
            <pc:docMk/>
            <pc:sldMk cId="1495824238" sldId="268"/>
            <ac:cxnSpMk id="68" creationId="{BE739006-70FC-4FF3-9F84-3DF4A9B2F5F3}"/>
          </ac:cxnSpMkLst>
        </pc:cxnChg>
        <pc:cxnChg chg="add mod">
          <ac:chgData name="Anthony RYCKEMBUSCH" userId="8e2391ccf4e2c0f3" providerId="LiveId" clId="{5F80F350-6A10-44EA-9C26-5978FF9CFF66}" dt="2021-11-07T08:12:15.433" v="118"/>
          <ac:cxnSpMkLst>
            <pc:docMk/>
            <pc:sldMk cId="1495824238" sldId="268"/>
            <ac:cxnSpMk id="69" creationId="{49DE7B96-1AE4-4382-ABEB-4FA179ACAE93}"/>
          </ac:cxnSpMkLst>
        </pc:cxnChg>
      </pc:sldChg>
      <pc:sldChg chg="addSp delSp modSp mod">
        <pc:chgData name="Anthony RYCKEMBUSCH" userId="8e2391ccf4e2c0f3" providerId="LiveId" clId="{5F80F350-6A10-44EA-9C26-5978FF9CFF66}" dt="2021-11-07T08:24:17.426" v="138" actId="207"/>
        <pc:sldMkLst>
          <pc:docMk/>
          <pc:sldMk cId="3085444033" sldId="269"/>
        </pc:sldMkLst>
        <pc:spChg chg="del">
          <ac:chgData name="Anthony RYCKEMBUSCH" userId="8e2391ccf4e2c0f3" providerId="LiveId" clId="{5F80F350-6A10-44EA-9C26-5978FF9CFF66}" dt="2021-11-06T17:15:33.106" v="17" actId="478"/>
          <ac:spMkLst>
            <pc:docMk/>
            <pc:sldMk cId="3085444033" sldId="269"/>
            <ac:spMk id="5" creationId="{6112AC34-DF98-4D86-908F-75947657D3DA}"/>
          </ac:spMkLst>
        </pc:spChg>
        <pc:spChg chg="del">
          <ac:chgData name="Anthony RYCKEMBUSCH" userId="8e2391ccf4e2c0f3" providerId="LiveId" clId="{5F80F350-6A10-44EA-9C26-5978FF9CFF66}" dt="2021-11-07T08:07:12.813" v="80" actId="478"/>
          <ac:spMkLst>
            <pc:docMk/>
            <pc:sldMk cId="3085444033" sldId="269"/>
            <ac:spMk id="18" creationId="{1432D720-CEDD-4569-81CA-1FF18102B863}"/>
          </ac:spMkLst>
        </pc:spChg>
        <pc:spChg chg="del">
          <ac:chgData name="Anthony RYCKEMBUSCH" userId="8e2391ccf4e2c0f3" providerId="LiveId" clId="{5F80F350-6A10-44EA-9C26-5978FF9CFF66}" dt="2021-11-07T08:07:12.813" v="80" actId="478"/>
          <ac:spMkLst>
            <pc:docMk/>
            <pc:sldMk cId="3085444033" sldId="269"/>
            <ac:spMk id="19" creationId="{B9590D0B-5381-4250-B035-E9F84E92A7E1}"/>
          </ac:spMkLst>
        </pc:spChg>
        <pc:spChg chg="del">
          <ac:chgData name="Anthony RYCKEMBUSCH" userId="8e2391ccf4e2c0f3" providerId="LiveId" clId="{5F80F350-6A10-44EA-9C26-5978FF9CFF66}" dt="2021-11-07T08:12:04.359" v="115" actId="478"/>
          <ac:spMkLst>
            <pc:docMk/>
            <pc:sldMk cId="3085444033" sldId="269"/>
            <ac:spMk id="46" creationId="{F8A28D95-4EE0-433D-8818-25EE03AB5C20}"/>
          </ac:spMkLst>
        </pc:spChg>
        <pc:spChg chg="add mod">
          <ac:chgData name="Anthony RYCKEMBUSCH" userId="8e2391ccf4e2c0f3" providerId="LiveId" clId="{5F80F350-6A10-44EA-9C26-5978FF9CFF66}" dt="2021-11-06T17:15:34.186" v="18"/>
          <ac:spMkLst>
            <pc:docMk/>
            <pc:sldMk cId="3085444033" sldId="269"/>
            <ac:spMk id="58" creationId="{BC5BC840-533A-41EC-A114-08D30EC1626C}"/>
          </ac:spMkLst>
        </pc:spChg>
        <pc:spChg chg="add del mod">
          <ac:chgData name="Anthony RYCKEMBUSCH" userId="8e2391ccf4e2c0f3" providerId="LiveId" clId="{5F80F350-6A10-44EA-9C26-5978FF9CFF66}" dt="2021-11-07T08:12:04.359" v="115" actId="478"/>
          <ac:spMkLst>
            <pc:docMk/>
            <pc:sldMk cId="3085444033" sldId="269"/>
            <ac:spMk id="60" creationId="{2F966EBD-E261-4AD2-8A10-44338396C00D}"/>
          </ac:spMkLst>
        </pc:spChg>
        <pc:spChg chg="add mod">
          <ac:chgData name="Anthony RYCKEMBUSCH" userId="8e2391ccf4e2c0f3" providerId="LiveId" clId="{5F80F350-6A10-44EA-9C26-5978FF9CFF66}" dt="2021-11-07T08:07:13.373" v="81"/>
          <ac:spMkLst>
            <pc:docMk/>
            <pc:sldMk cId="3085444033" sldId="269"/>
            <ac:spMk id="62" creationId="{4B520120-FB4C-441A-82AD-C015C48B1C42}"/>
          </ac:spMkLst>
        </pc:spChg>
        <pc:spChg chg="add del mod">
          <ac:chgData name="Anthony RYCKEMBUSCH" userId="8e2391ccf4e2c0f3" providerId="LiveId" clId="{5F80F350-6A10-44EA-9C26-5978FF9CFF66}" dt="2021-11-07T08:12:04.359" v="115" actId="478"/>
          <ac:spMkLst>
            <pc:docMk/>
            <pc:sldMk cId="3085444033" sldId="269"/>
            <ac:spMk id="65" creationId="{3517F878-B2E2-4AAC-ACBA-E6F5DCAACE20}"/>
          </ac:spMkLst>
        </pc:spChg>
        <pc:spChg chg="add del mod">
          <ac:chgData name="Anthony RYCKEMBUSCH" userId="8e2391ccf4e2c0f3" providerId="LiveId" clId="{5F80F350-6A10-44EA-9C26-5978FF9CFF66}" dt="2021-11-07T08:12:04.359" v="115" actId="478"/>
          <ac:spMkLst>
            <pc:docMk/>
            <pc:sldMk cId="3085444033" sldId="269"/>
            <ac:spMk id="66" creationId="{902578DF-E87D-432E-859D-B94256B31AA3}"/>
          </ac:spMkLst>
        </pc:spChg>
        <pc:spChg chg="add mod">
          <ac:chgData name="Anthony RYCKEMBUSCH" userId="8e2391ccf4e2c0f3" providerId="LiveId" clId="{5F80F350-6A10-44EA-9C26-5978FF9CFF66}" dt="2021-11-07T08:12:04.860" v="116"/>
          <ac:spMkLst>
            <pc:docMk/>
            <pc:sldMk cId="3085444033" sldId="269"/>
            <ac:spMk id="67" creationId="{0B5FF053-2838-4C08-B9FF-752099C56590}"/>
          </ac:spMkLst>
        </pc:spChg>
        <pc:spChg chg="add mod">
          <ac:chgData name="Anthony RYCKEMBUSCH" userId="8e2391ccf4e2c0f3" providerId="LiveId" clId="{5F80F350-6A10-44EA-9C26-5978FF9CFF66}" dt="2021-11-07T08:24:17.426" v="138" actId="207"/>
          <ac:spMkLst>
            <pc:docMk/>
            <pc:sldMk cId="3085444033" sldId="269"/>
            <ac:spMk id="69" creationId="{44041206-E79A-4E42-9E49-323CE40664AE}"/>
          </ac:spMkLst>
        </pc:spChg>
        <pc:spChg chg="add mod">
          <ac:chgData name="Anthony RYCKEMBUSCH" userId="8e2391ccf4e2c0f3" providerId="LiveId" clId="{5F80F350-6A10-44EA-9C26-5978FF9CFF66}" dt="2021-11-07T08:12:04.860" v="116"/>
          <ac:spMkLst>
            <pc:docMk/>
            <pc:sldMk cId="3085444033" sldId="269"/>
            <ac:spMk id="72" creationId="{4B261F46-4DEB-405F-90B3-ADDDD1054EFF}"/>
          </ac:spMkLst>
        </pc:spChg>
        <pc:spChg chg="add mod">
          <ac:chgData name="Anthony RYCKEMBUSCH" userId="8e2391ccf4e2c0f3" providerId="LiveId" clId="{5F80F350-6A10-44EA-9C26-5978FF9CFF66}" dt="2021-11-07T08:12:04.860" v="116"/>
          <ac:spMkLst>
            <pc:docMk/>
            <pc:sldMk cId="3085444033" sldId="269"/>
            <ac:spMk id="74" creationId="{50B3F57C-7F39-4A80-8F65-6964CB515BBF}"/>
          </ac:spMkLst>
        </pc:spChg>
        <pc:spChg chg="mod">
          <ac:chgData name="Anthony RYCKEMBUSCH" userId="8e2391ccf4e2c0f3" providerId="LiveId" clId="{5F80F350-6A10-44EA-9C26-5978FF9CFF66}" dt="2021-11-07T05:52:25.595" v="60" actId="14100"/>
          <ac:spMkLst>
            <pc:docMk/>
            <pc:sldMk cId="3085444033" sldId="269"/>
            <ac:spMk id="94" creationId="{2A1EF2DD-4CDC-4B48-B118-CA520764BE2B}"/>
          </ac:spMkLst>
        </pc:spChg>
        <pc:spChg chg="mod">
          <ac:chgData name="Anthony RYCKEMBUSCH" userId="8e2391ccf4e2c0f3" providerId="LiveId" clId="{5F80F350-6A10-44EA-9C26-5978FF9CFF66}" dt="2021-11-07T05:52:22.876" v="58" actId="14100"/>
          <ac:spMkLst>
            <pc:docMk/>
            <pc:sldMk cId="3085444033" sldId="269"/>
            <ac:spMk id="95" creationId="{AC482C9D-C555-4E91-BBA1-D283A1E3746F}"/>
          </ac:spMkLst>
        </pc:spChg>
        <pc:cxnChg chg="mod">
          <ac:chgData name="Anthony RYCKEMBUSCH" userId="8e2391ccf4e2c0f3" providerId="LiveId" clId="{5F80F350-6A10-44EA-9C26-5978FF9CFF66}" dt="2021-11-06T17:15:33.106" v="17" actId="478"/>
          <ac:cxnSpMkLst>
            <pc:docMk/>
            <pc:sldMk cId="3085444033" sldId="269"/>
            <ac:cxnSpMk id="3" creationId="{9DCF6E27-66DF-4736-82AA-8D603E1136E1}"/>
          </ac:cxnSpMkLst>
        </pc:cxnChg>
        <pc:cxnChg chg="del">
          <ac:chgData name="Anthony RYCKEMBUSCH" userId="8e2391ccf4e2c0f3" providerId="LiveId" clId="{5F80F350-6A10-44EA-9C26-5978FF9CFF66}" dt="2021-11-07T08:12:04.359" v="115" actId="478"/>
          <ac:cxnSpMkLst>
            <pc:docMk/>
            <pc:sldMk cId="3085444033" sldId="269"/>
            <ac:cxnSpMk id="45" creationId="{2BED1771-60DD-46F5-B1A1-4975A0A41773}"/>
          </ac:cxnSpMkLst>
        </pc:cxnChg>
        <pc:cxnChg chg="mod">
          <ac:chgData name="Anthony RYCKEMBUSCH" userId="8e2391ccf4e2c0f3" providerId="LiveId" clId="{5F80F350-6A10-44EA-9C26-5978FF9CFF66}" dt="2021-11-07T08:07:12.813" v="80" actId="478"/>
          <ac:cxnSpMkLst>
            <pc:docMk/>
            <pc:sldMk cId="3085444033" sldId="269"/>
            <ac:cxnSpMk id="49" creationId="{8B13BCFD-690B-4523-B3F0-CD5DC786C739}"/>
          </ac:cxnSpMkLst>
        </pc:cxnChg>
        <pc:cxnChg chg="mod">
          <ac:chgData name="Anthony RYCKEMBUSCH" userId="8e2391ccf4e2c0f3" providerId="LiveId" clId="{5F80F350-6A10-44EA-9C26-5978FF9CFF66}" dt="2021-11-07T08:07:12.813" v="80" actId="478"/>
          <ac:cxnSpMkLst>
            <pc:docMk/>
            <pc:sldMk cId="3085444033" sldId="269"/>
            <ac:cxnSpMk id="51" creationId="{B8AE1E64-8E5F-4653-AD39-A538A0A118DF}"/>
          </ac:cxnSpMkLst>
        </pc:cxnChg>
        <pc:cxnChg chg="mod">
          <ac:chgData name="Anthony RYCKEMBUSCH" userId="8e2391ccf4e2c0f3" providerId="LiveId" clId="{5F80F350-6A10-44EA-9C26-5978FF9CFF66}" dt="2021-11-07T08:07:12.813" v="80" actId="478"/>
          <ac:cxnSpMkLst>
            <pc:docMk/>
            <pc:sldMk cId="3085444033" sldId="269"/>
            <ac:cxnSpMk id="55" creationId="{236B249E-5C3C-4E80-90A4-39AAA47363C6}"/>
          </ac:cxnSpMkLst>
        </pc:cxnChg>
        <pc:cxnChg chg="mod">
          <ac:chgData name="Anthony RYCKEMBUSCH" userId="8e2391ccf4e2c0f3" providerId="LiveId" clId="{5F80F350-6A10-44EA-9C26-5978FF9CFF66}" dt="2021-11-06T17:15:33.106" v="17" actId="478"/>
          <ac:cxnSpMkLst>
            <pc:docMk/>
            <pc:sldMk cId="3085444033" sldId="269"/>
            <ac:cxnSpMk id="59" creationId="{D8853C9F-B24D-4404-A93F-78E894FD0C57}"/>
          </ac:cxnSpMkLst>
        </pc:cxnChg>
        <pc:cxnChg chg="add del mod">
          <ac:chgData name="Anthony RYCKEMBUSCH" userId="8e2391ccf4e2c0f3" providerId="LiveId" clId="{5F80F350-6A10-44EA-9C26-5978FF9CFF66}" dt="2021-11-07T08:12:04.359" v="115" actId="478"/>
          <ac:cxnSpMkLst>
            <pc:docMk/>
            <pc:sldMk cId="3085444033" sldId="269"/>
            <ac:cxnSpMk id="63" creationId="{6DB90AD3-75EF-49CB-A3CB-996147FC029A}"/>
          </ac:cxnSpMkLst>
        </pc:cxnChg>
        <pc:cxnChg chg="add del mod">
          <ac:chgData name="Anthony RYCKEMBUSCH" userId="8e2391ccf4e2c0f3" providerId="LiveId" clId="{5F80F350-6A10-44EA-9C26-5978FF9CFF66}" dt="2021-11-07T08:12:04.359" v="115" actId="478"/>
          <ac:cxnSpMkLst>
            <pc:docMk/>
            <pc:sldMk cId="3085444033" sldId="269"/>
            <ac:cxnSpMk id="64" creationId="{C752BE3A-7CC1-4797-955B-900A357F6441}"/>
          </ac:cxnSpMkLst>
        </pc:cxnChg>
        <pc:cxnChg chg="add mod">
          <ac:chgData name="Anthony RYCKEMBUSCH" userId="8e2391ccf4e2c0f3" providerId="LiveId" clId="{5F80F350-6A10-44EA-9C26-5978FF9CFF66}" dt="2021-11-07T08:12:04.860" v="116"/>
          <ac:cxnSpMkLst>
            <pc:docMk/>
            <pc:sldMk cId="3085444033" sldId="269"/>
            <ac:cxnSpMk id="68" creationId="{2084BF01-3D8B-49D8-8E8A-04AA2A8A5171}"/>
          </ac:cxnSpMkLst>
        </pc:cxnChg>
        <pc:cxnChg chg="add mod">
          <ac:chgData name="Anthony RYCKEMBUSCH" userId="8e2391ccf4e2c0f3" providerId="LiveId" clId="{5F80F350-6A10-44EA-9C26-5978FF9CFF66}" dt="2021-11-07T08:12:04.860" v="116"/>
          <ac:cxnSpMkLst>
            <pc:docMk/>
            <pc:sldMk cId="3085444033" sldId="269"/>
            <ac:cxnSpMk id="70" creationId="{222CA373-3A60-4520-84B9-4CF9298F4847}"/>
          </ac:cxnSpMkLst>
        </pc:cxnChg>
        <pc:cxnChg chg="add mod">
          <ac:chgData name="Anthony RYCKEMBUSCH" userId="8e2391ccf4e2c0f3" providerId="LiveId" clId="{5F80F350-6A10-44EA-9C26-5978FF9CFF66}" dt="2021-11-07T08:12:04.860" v="116"/>
          <ac:cxnSpMkLst>
            <pc:docMk/>
            <pc:sldMk cId="3085444033" sldId="269"/>
            <ac:cxnSpMk id="71" creationId="{24C8A4A1-0B36-44B9-81C0-849D236FB55F}"/>
          </ac:cxnSpMkLst>
        </pc:cxnChg>
      </pc:sldChg>
      <pc:sldChg chg="addSp delSp modSp mod">
        <pc:chgData name="Anthony RYCKEMBUSCH" userId="8e2391ccf4e2c0f3" providerId="LiveId" clId="{5F80F350-6A10-44EA-9C26-5978FF9CFF66}" dt="2021-11-07T08:24:14.791" v="137" actId="207"/>
        <pc:sldMkLst>
          <pc:docMk/>
          <pc:sldMk cId="832178748" sldId="270"/>
        </pc:sldMkLst>
        <pc:spChg chg="del mod">
          <ac:chgData name="Anthony RYCKEMBUSCH" userId="8e2391ccf4e2c0f3" providerId="LiveId" clId="{5F80F350-6A10-44EA-9C26-5978FF9CFF66}" dt="2021-11-06T17:15:27.566" v="15" actId="478"/>
          <ac:spMkLst>
            <pc:docMk/>
            <pc:sldMk cId="832178748" sldId="270"/>
            <ac:spMk id="5" creationId="{6112AC34-DF98-4D86-908F-75947657D3DA}"/>
          </ac:spMkLst>
        </pc:spChg>
        <pc:spChg chg="del">
          <ac:chgData name="Anthony RYCKEMBUSCH" userId="8e2391ccf4e2c0f3" providerId="LiveId" clId="{5F80F350-6A10-44EA-9C26-5978FF9CFF66}" dt="2021-11-07T08:07:06.469" v="78" actId="478"/>
          <ac:spMkLst>
            <pc:docMk/>
            <pc:sldMk cId="832178748" sldId="270"/>
            <ac:spMk id="18" creationId="{1432D720-CEDD-4569-81CA-1FF18102B863}"/>
          </ac:spMkLst>
        </pc:spChg>
        <pc:spChg chg="del">
          <ac:chgData name="Anthony RYCKEMBUSCH" userId="8e2391ccf4e2c0f3" providerId="LiveId" clId="{5F80F350-6A10-44EA-9C26-5978FF9CFF66}" dt="2021-11-07T08:07:06.469" v="78" actId="478"/>
          <ac:spMkLst>
            <pc:docMk/>
            <pc:sldMk cId="832178748" sldId="270"/>
            <ac:spMk id="19" creationId="{B9590D0B-5381-4250-B035-E9F84E92A7E1}"/>
          </ac:spMkLst>
        </pc:spChg>
        <pc:spChg chg="del">
          <ac:chgData name="Anthony RYCKEMBUSCH" userId="8e2391ccf4e2c0f3" providerId="LiveId" clId="{5F80F350-6A10-44EA-9C26-5978FF9CFF66}" dt="2021-11-07T08:11:52.264" v="113" actId="478"/>
          <ac:spMkLst>
            <pc:docMk/>
            <pc:sldMk cId="832178748" sldId="270"/>
            <ac:spMk id="46" creationId="{155A0A09-61B7-466C-A270-FFB5F7112E9D}"/>
          </ac:spMkLst>
        </pc:spChg>
        <pc:spChg chg="add mod">
          <ac:chgData name="Anthony RYCKEMBUSCH" userId="8e2391ccf4e2c0f3" providerId="LiveId" clId="{5F80F350-6A10-44EA-9C26-5978FF9CFF66}" dt="2021-11-06T17:15:27.973" v="16"/>
          <ac:spMkLst>
            <pc:docMk/>
            <pc:sldMk cId="832178748" sldId="270"/>
            <ac:spMk id="58" creationId="{E521BB64-9457-426E-8909-CD14FE704DEF}"/>
          </ac:spMkLst>
        </pc:spChg>
        <pc:spChg chg="add del mod">
          <ac:chgData name="Anthony RYCKEMBUSCH" userId="8e2391ccf4e2c0f3" providerId="LiveId" clId="{5F80F350-6A10-44EA-9C26-5978FF9CFF66}" dt="2021-11-07T08:11:48.147" v="112" actId="478"/>
          <ac:spMkLst>
            <pc:docMk/>
            <pc:sldMk cId="832178748" sldId="270"/>
            <ac:spMk id="60" creationId="{EC793F7C-4EF4-4226-8438-B592E109485D}"/>
          </ac:spMkLst>
        </pc:spChg>
        <pc:spChg chg="add mod">
          <ac:chgData name="Anthony RYCKEMBUSCH" userId="8e2391ccf4e2c0f3" providerId="LiveId" clId="{5F80F350-6A10-44EA-9C26-5978FF9CFF66}" dt="2021-11-07T08:07:06.979" v="79"/>
          <ac:spMkLst>
            <pc:docMk/>
            <pc:sldMk cId="832178748" sldId="270"/>
            <ac:spMk id="63" creationId="{6431E10E-B6A8-4B52-B256-5E0AE81D7793}"/>
          </ac:spMkLst>
        </pc:spChg>
        <pc:spChg chg="add del mod">
          <ac:chgData name="Anthony RYCKEMBUSCH" userId="8e2391ccf4e2c0f3" providerId="LiveId" clId="{5F80F350-6A10-44EA-9C26-5978FF9CFF66}" dt="2021-11-07T08:11:48.147" v="112" actId="478"/>
          <ac:spMkLst>
            <pc:docMk/>
            <pc:sldMk cId="832178748" sldId="270"/>
            <ac:spMk id="66" creationId="{1ADE2E63-7F00-41F4-B91B-43D828B60972}"/>
          </ac:spMkLst>
        </pc:spChg>
        <pc:spChg chg="add del mod">
          <ac:chgData name="Anthony RYCKEMBUSCH" userId="8e2391ccf4e2c0f3" providerId="LiveId" clId="{5F80F350-6A10-44EA-9C26-5978FF9CFF66}" dt="2021-11-07T08:11:48.147" v="112" actId="478"/>
          <ac:spMkLst>
            <pc:docMk/>
            <pc:sldMk cId="832178748" sldId="270"/>
            <ac:spMk id="67" creationId="{85A30001-05FF-4D79-AF52-22AEF964CFFB}"/>
          </ac:spMkLst>
        </pc:spChg>
        <pc:spChg chg="add mod">
          <ac:chgData name="Anthony RYCKEMBUSCH" userId="8e2391ccf4e2c0f3" providerId="LiveId" clId="{5F80F350-6A10-44EA-9C26-5978FF9CFF66}" dt="2021-11-07T08:11:52.834" v="114"/>
          <ac:spMkLst>
            <pc:docMk/>
            <pc:sldMk cId="832178748" sldId="270"/>
            <ac:spMk id="68" creationId="{D153A791-44C0-4DD4-8697-6CEE92945CC8}"/>
          </ac:spMkLst>
        </pc:spChg>
        <pc:spChg chg="add mod">
          <ac:chgData name="Anthony RYCKEMBUSCH" userId="8e2391ccf4e2c0f3" providerId="LiveId" clId="{5F80F350-6A10-44EA-9C26-5978FF9CFF66}" dt="2021-11-07T08:24:14.791" v="137" actId="207"/>
          <ac:spMkLst>
            <pc:docMk/>
            <pc:sldMk cId="832178748" sldId="270"/>
            <ac:spMk id="70" creationId="{444CCF95-995C-4B44-AAEA-81B836109A60}"/>
          </ac:spMkLst>
        </pc:spChg>
        <pc:spChg chg="add mod">
          <ac:chgData name="Anthony RYCKEMBUSCH" userId="8e2391ccf4e2c0f3" providerId="LiveId" clId="{5F80F350-6A10-44EA-9C26-5978FF9CFF66}" dt="2021-11-07T08:11:52.834" v="114"/>
          <ac:spMkLst>
            <pc:docMk/>
            <pc:sldMk cId="832178748" sldId="270"/>
            <ac:spMk id="74" creationId="{A86E312B-12BC-40CB-9B5E-3583A8497CB9}"/>
          </ac:spMkLst>
        </pc:spChg>
        <pc:spChg chg="add mod">
          <ac:chgData name="Anthony RYCKEMBUSCH" userId="8e2391ccf4e2c0f3" providerId="LiveId" clId="{5F80F350-6A10-44EA-9C26-5978FF9CFF66}" dt="2021-11-07T08:11:52.834" v="114"/>
          <ac:spMkLst>
            <pc:docMk/>
            <pc:sldMk cId="832178748" sldId="270"/>
            <ac:spMk id="76" creationId="{E4FC849D-16CD-4849-820A-8B00DA222993}"/>
          </ac:spMkLst>
        </pc:spChg>
        <pc:spChg chg="mod">
          <ac:chgData name="Anthony RYCKEMBUSCH" userId="8e2391ccf4e2c0f3" providerId="LiveId" clId="{5F80F350-6A10-44EA-9C26-5978FF9CFF66}" dt="2021-11-07T05:52:17.179" v="56"/>
          <ac:spMkLst>
            <pc:docMk/>
            <pc:sldMk cId="832178748" sldId="270"/>
            <ac:spMk id="94" creationId="{2A1EF2DD-4CDC-4B48-B118-CA520764BE2B}"/>
          </ac:spMkLst>
        </pc:spChg>
        <pc:spChg chg="mod">
          <ac:chgData name="Anthony RYCKEMBUSCH" userId="8e2391ccf4e2c0f3" providerId="LiveId" clId="{5F80F350-6A10-44EA-9C26-5978FF9CFF66}" dt="2021-11-07T05:52:12.551" v="54" actId="14100"/>
          <ac:spMkLst>
            <pc:docMk/>
            <pc:sldMk cId="832178748" sldId="270"/>
            <ac:spMk id="95" creationId="{AC482C9D-C555-4E91-BBA1-D283A1E3746F}"/>
          </ac:spMkLst>
        </pc:spChg>
        <pc:cxnChg chg="mod">
          <ac:chgData name="Anthony RYCKEMBUSCH" userId="8e2391ccf4e2c0f3" providerId="LiveId" clId="{5F80F350-6A10-44EA-9C26-5978FF9CFF66}" dt="2021-11-06T17:15:27.566" v="15" actId="478"/>
          <ac:cxnSpMkLst>
            <pc:docMk/>
            <pc:sldMk cId="832178748" sldId="270"/>
            <ac:cxnSpMk id="3" creationId="{9DCF6E27-66DF-4736-82AA-8D603E1136E1}"/>
          </ac:cxnSpMkLst>
        </pc:cxnChg>
        <pc:cxnChg chg="del">
          <ac:chgData name="Anthony RYCKEMBUSCH" userId="8e2391ccf4e2c0f3" providerId="LiveId" clId="{5F80F350-6A10-44EA-9C26-5978FF9CFF66}" dt="2021-11-07T08:11:48.147" v="112" actId="478"/>
          <ac:cxnSpMkLst>
            <pc:docMk/>
            <pc:sldMk cId="832178748" sldId="270"/>
            <ac:cxnSpMk id="45" creationId="{0978717A-2F7F-407B-BC5B-ADEAC1B21916}"/>
          </ac:cxnSpMkLst>
        </pc:cxnChg>
        <pc:cxnChg chg="mod">
          <ac:chgData name="Anthony RYCKEMBUSCH" userId="8e2391ccf4e2c0f3" providerId="LiveId" clId="{5F80F350-6A10-44EA-9C26-5978FF9CFF66}" dt="2021-11-07T08:07:06.469" v="78" actId="478"/>
          <ac:cxnSpMkLst>
            <pc:docMk/>
            <pc:sldMk cId="832178748" sldId="270"/>
            <ac:cxnSpMk id="49" creationId="{8B13BCFD-690B-4523-B3F0-CD5DC786C739}"/>
          </ac:cxnSpMkLst>
        </pc:cxnChg>
        <pc:cxnChg chg="mod">
          <ac:chgData name="Anthony RYCKEMBUSCH" userId="8e2391ccf4e2c0f3" providerId="LiveId" clId="{5F80F350-6A10-44EA-9C26-5978FF9CFF66}" dt="2021-11-07T08:07:06.469" v="78" actId="478"/>
          <ac:cxnSpMkLst>
            <pc:docMk/>
            <pc:sldMk cId="832178748" sldId="270"/>
            <ac:cxnSpMk id="51" creationId="{B8AE1E64-8E5F-4653-AD39-A538A0A118DF}"/>
          </ac:cxnSpMkLst>
        </pc:cxnChg>
        <pc:cxnChg chg="mod">
          <ac:chgData name="Anthony RYCKEMBUSCH" userId="8e2391ccf4e2c0f3" providerId="LiveId" clId="{5F80F350-6A10-44EA-9C26-5978FF9CFF66}" dt="2021-11-07T08:07:06.469" v="78" actId="478"/>
          <ac:cxnSpMkLst>
            <pc:docMk/>
            <pc:sldMk cId="832178748" sldId="270"/>
            <ac:cxnSpMk id="55" creationId="{236B249E-5C3C-4E80-90A4-39AAA47363C6}"/>
          </ac:cxnSpMkLst>
        </pc:cxnChg>
        <pc:cxnChg chg="mod">
          <ac:chgData name="Anthony RYCKEMBUSCH" userId="8e2391ccf4e2c0f3" providerId="LiveId" clId="{5F80F350-6A10-44EA-9C26-5978FF9CFF66}" dt="2021-11-06T17:15:27.566" v="15" actId="478"/>
          <ac:cxnSpMkLst>
            <pc:docMk/>
            <pc:sldMk cId="832178748" sldId="270"/>
            <ac:cxnSpMk id="59" creationId="{D8853C9F-B24D-4404-A93F-78E894FD0C57}"/>
          </ac:cxnSpMkLst>
        </pc:cxnChg>
        <pc:cxnChg chg="add del mod">
          <ac:chgData name="Anthony RYCKEMBUSCH" userId="8e2391ccf4e2c0f3" providerId="LiveId" clId="{5F80F350-6A10-44EA-9C26-5978FF9CFF66}" dt="2021-11-07T08:11:48.147" v="112" actId="478"/>
          <ac:cxnSpMkLst>
            <pc:docMk/>
            <pc:sldMk cId="832178748" sldId="270"/>
            <ac:cxnSpMk id="64" creationId="{242557F6-6628-4803-BA2D-68EF66823E55}"/>
          </ac:cxnSpMkLst>
        </pc:cxnChg>
        <pc:cxnChg chg="add del mod">
          <ac:chgData name="Anthony RYCKEMBUSCH" userId="8e2391ccf4e2c0f3" providerId="LiveId" clId="{5F80F350-6A10-44EA-9C26-5978FF9CFF66}" dt="2021-11-07T08:11:48.147" v="112" actId="478"/>
          <ac:cxnSpMkLst>
            <pc:docMk/>
            <pc:sldMk cId="832178748" sldId="270"/>
            <ac:cxnSpMk id="65" creationId="{EC4EF799-892D-4E25-AA0F-932C0A17D1AE}"/>
          </ac:cxnSpMkLst>
        </pc:cxnChg>
        <pc:cxnChg chg="add mod">
          <ac:chgData name="Anthony RYCKEMBUSCH" userId="8e2391ccf4e2c0f3" providerId="LiveId" clId="{5F80F350-6A10-44EA-9C26-5978FF9CFF66}" dt="2021-11-07T08:11:52.834" v="114"/>
          <ac:cxnSpMkLst>
            <pc:docMk/>
            <pc:sldMk cId="832178748" sldId="270"/>
            <ac:cxnSpMk id="69" creationId="{C3A6D892-DFA8-40FD-8C1B-CD37557B482E}"/>
          </ac:cxnSpMkLst>
        </pc:cxnChg>
        <pc:cxnChg chg="add mod">
          <ac:chgData name="Anthony RYCKEMBUSCH" userId="8e2391ccf4e2c0f3" providerId="LiveId" clId="{5F80F350-6A10-44EA-9C26-5978FF9CFF66}" dt="2021-11-07T08:11:52.834" v="114"/>
          <ac:cxnSpMkLst>
            <pc:docMk/>
            <pc:sldMk cId="832178748" sldId="270"/>
            <ac:cxnSpMk id="71" creationId="{0207E291-5F69-4500-B616-FF99D1271C5E}"/>
          </ac:cxnSpMkLst>
        </pc:cxnChg>
        <pc:cxnChg chg="add mod">
          <ac:chgData name="Anthony RYCKEMBUSCH" userId="8e2391ccf4e2c0f3" providerId="LiveId" clId="{5F80F350-6A10-44EA-9C26-5978FF9CFF66}" dt="2021-11-07T08:11:52.834" v="114"/>
          <ac:cxnSpMkLst>
            <pc:docMk/>
            <pc:sldMk cId="832178748" sldId="270"/>
            <ac:cxnSpMk id="72" creationId="{4D5F1D57-C79F-4BD1-B6D9-05F63B0D4B3E}"/>
          </ac:cxnSpMkLst>
        </pc:cxnChg>
      </pc:sldChg>
    </pc:docChg>
  </pc:docChgLst>
  <pc:docChgLst>
    <pc:chgData name="Anthony RYCKEMBUSCH" userId="8e2391ccf4e2c0f3" providerId="LiveId" clId="{F5578B79-DE6A-4F34-B671-8D100D54F8E2}"/>
    <pc:docChg chg="undo custSel addSld delSld modSld sldOrd">
      <pc:chgData name="Anthony RYCKEMBUSCH" userId="8e2391ccf4e2c0f3" providerId="LiveId" clId="{F5578B79-DE6A-4F34-B671-8D100D54F8E2}" dt="2021-11-05T12:40:05.144" v="1568" actId="478"/>
      <pc:docMkLst>
        <pc:docMk/>
      </pc:docMkLst>
      <pc:sldChg chg="addSp delSp modSp mod addAnim">
        <pc:chgData name="Anthony RYCKEMBUSCH" userId="8e2391ccf4e2c0f3" providerId="LiveId" clId="{F5578B79-DE6A-4F34-B671-8D100D54F8E2}" dt="2021-11-05T12:28:35.978" v="1401"/>
        <pc:sldMkLst>
          <pc:docMk/>
          <pc:sldMk cId="1704001800" sldId="256"/>
        </pc:sldMkLst>
        <pc:spChg chg="mod">
          <ac:chgData name="Anthony RYCKEMBUSCH" userId="8e2391ccf4e2c0f3" providerId="LiveId" clId="{F5578B79-DE6A-4F34-B671-8D100D54F8E2}" dt="2021-11-05T12:28:35.978" v="1399" actId="26606"/>
          <ac:spMkLst>
            <pc:docMk/>
            <pc:sldMk cId="1704001800" sldId="256"/>
            <ac:spMk id="2" creationId="{D8E73E3B-D66D-471B-8C27-065075B64DDB}"/>
          </ac:spMkLst>
        </pc:spChg>
        <pc:spChg chg="mod">
          <ac:chgData name="Anthony RYCKEMBUSCH" userId="8e2391ccf4e2c0f3" providerId="LiveId" clId="{F5578B79-DE6A-4F34-B671-8D100D54F8E2}" dt="2021-11-05T12:28:35.978" v="1399" actId="26606"/>
          <ac:spMkLst>
            <pc:docMk/>
            <pc:sldMk cId="1704001800" sldId="256"/>
            <ac:spMk id="3" creationId="{0EACBE6D-D10A-41CE-B550-E498EFC1C2D9}"/>
          </ac:spMkLst>
        </pc:spChg>
        <pc:spChg chg="del">
          <ac:chgData name="Anthony RYCKEMBUSCH" userId="8e2391ccf4e2c0f3" providerId="LiveId" clId="{F5578B79-DE6A-4F34-B671-8D100D54F8E2}" dt="2021-11-05T12:28:35.978" v="1399" actId="26606"/>
          <ac:spMkLst>
            <pc:docMk/>
            <pc:sldMk cId="1704001800" sldId="256"/>
            <ac:spMk id="9" creationId="{F1174801-1395-44C5-9B00-CCAC45C056E7}"/>
          </ac:spMkLst>
        </pc:spChg>
        <pc:spChg chg="del">
          <ac:chgData name="Anthony RYCKEMBUSCH" userId="8e2391ccf4e2c0f3" providerId="LiveId" clId="{F5578B79-DE6A-4F34-B671-8D100D54F8E2}" dt="2021-11-05T12:28:35.978" v="1399" actId="26606"/>
          <ac:spMkLst>
            <pc:docMk/>
            <pc:sldMk cId="1704001800" sldId="256"/>
            <ac:spMk id="11" creationId="{996DFAFB-BCE1-4BEC-82FB-D574234DEF0A}"/>
          </ac:spMkLst>
        </pc:spChg>
        <pc:spChg chg="add">
          <ac:chgData name="Anthony RYCKEMBUSCH" userId="8e2391ccf4e2c0f3" providerId="LiveId" clId="{F5578B79-DE6A-4F34-B671-8D100D54F8E2}" dt="2021-11-05T12:28:35.978" v="1399" actId="26606"/>
          <ac:spMkLst>
            <pc:docMk/>
            <pc:sldMk cId="1704001800" sldId="256"/>
            <ac:spMk id="45" creationId="{3A6C273A-38F2-4D34-98BF-47B248862B76}"/>
          </ac:spMkLst>
        </pc:spChg>
        <pc:spChg chg="add">
          <ac:chgData name="Anthony RYCKEMBUSCH" userId="8e2391ccf4e2c0f3" providerId="LiveId" clId="{F5578B79-DE6A-4F34-B671-8D100D54F8E2}" dt="2021-11-05T12:28:35.978" v="1399" actId="26606"/>
          <ac:spMkLst>
            <pc:docMk/>
            <pc:sldMk cId="1704001800" sldId="256"/>
            <ac:spMk id="47" creationId="{2E2CF659-EE5D-432C-B47F-10AC4A48A347}"/>
          </ac:spMkLst>
        </pc:spChg>
        <pc:spChg chg="add">
          <ac:chgData name="Anthony RYCKEMBUSCH" userId="8e2391ccf4e2c0f3" providerId="LiveId" clId="{F5578B79-DE6A-4F34-B671-8D100D54F8E2}" dt="2021-11-05T12:28:35.978" v="1399" actId="26606"/>
          <ac:spMkLst>
            <pc:docMk/>
            <pc:sldMk cId="1704001800" sldId="256"/>
            <ac:spMk id="49" creationId="{683AA549-1F0C-46E0-AAD8-DC3DC6CA6181}"/>
          </ac:spMkLst>
        </pc:spChg>
        <pc:spChg chg="add">
          <ac:chgData name="Anthony RYCKEMBUSCH" userId="8e2391ccf4e2c0f3" providerId="LiveId" clId="{F5578B79-DE6A-4F34-B671-8D100D54F8E2}" dt="2021-11-05T12:28:35.978" v="1399" actId="26606"/>
          <ac:spMkLst>
            <pc:docMk/>
            <pc:sldMk cId="1704001800" sldId="256"/>
            <ac:spMk id="62" creationId="{03E51277-1095-412F-913B-8FA8021AA626}"/>
          </ac:spMkLst>
        </pc:spChg>
        <pc:grpChg chg="del">
          <ac:chgData name="Anthony RYCKEMBUSCH" userId="8e2391ccf4e2c0f3" providerId="LiveId" clId="{F5578B79-DE6A-4F34-B671-8D100D54F8E2}" dt="2021-11-05T12:28:35.978" v="1399" actId="26606"/>
          <ac:grpSpMkLst>
            <pc:docMk/>
            <pc:sldMk cId="1704001800" sldId="256"/>
            <ac:grpSpMk id="13" creationId="{FD57FA8A-6F6A-4738-A4C4-A1CA44170603}"/>
          </ac:grpSpMkLst>
        </pc:grpChg>
        <pc:grpChg chg="del">
          <ac:chgData name="Anthony RYCKEMBUSCH" userId="8e2391ccf4e2c0f3" providerId="LiveId" clId="{F5578B79-DE6A-4F34-B671-8D100D54F8E2}" dt="2021-11-05T12:28:35.978" v="1399" actId="26606"/>
          <ac:grpSpMkLst>
            <pc:docMk/>
            <pc:sldMk cId="1704001800" sldId="256"/>
            <ac:grpSpMk id="25" creationId="{FA83938A-824D-4A58-A16F-424E254986BD}"/>
          </ac:grpSpMkLst>
        </pc:grpChg>
        <pc:grpChg chg="del">
          <ac:chgData name="Anthony RYCKEMBUSCH" userId="8e2391ccf4e2c0f3" providerId="LiveId" clId="{F5578B79-DE6A-4F34-B671-8D100D54F8E2}" dt="2021-11-05T12:28:35.978" v="1399" actId="26606"/>
          <ac:grpSpMkLst>
            <pc:docMk/>
            <pc:sldMk cId="1704001800" sldId="256"/>
            <ac:grpSpMk id="34" creationId="{8593C7C3-23A8-4377-B2A6-0AA4120CF044}"/>
          </ac:grpSpMkLst>
        </pc:grpChg>
        <pc:grpChg chg="del">
          <ac:chgData name="Anthony RYCKEMBUSCH" userId="8e2391ccf4e2c0f3" providerId="LiveId" clId="{F5578B79-DE6A-4F34-B671-8D100D54F8E2}" dt="2021-11-05T12:28:35.978" v="1399" actId="26606"/>
          <ac:grpSpMkLst>
            <pc:docMk/>
            <pc:sldMk cId="1704001800" sldId="256"/>
            <ac:grpSpMk id="38" creationId="{B531CCBB-545A-412B-89AF-AEB3068A7324}"/>
          </ac:grpSpMkLst>
        </pc:grpChg>
        <pc:grpChg chg="add">
          <ac:chgData name="Anthony RYCKEMBUSCH" userId="8e2391ccf4e2c0f3" providerId="LiveId" clId="{F5578B79-DE6A-4F34-B671-8D100D54F8E2}" dt="2021-11-05T12:28:35.978" v="1399" actId="26606"/>
          <ac:grpSpMkLst>
            <pc:docMk/>
            <pc:sldMk cId="1704001800" sldId="256"/>
            <ac:grpSpMk id="51" creationId="{7B2F7E43-35EC-4103-9D95-2ACDB00387CC}"/>
          </ac:grpSpMkLst>
        </pc:grpChg>
        <pc:grpChg chg="add">
          <ac:chgData name="Anthony RYCKEMBUSCH" userId="8e2391ccf4e2c0f3" providerId="LiveId" clId="{F5578B79-DE6A-4F34-B671-8D100D54F8E2}" dt="2021-11-05T12:28:35.978" v="1399" actId="26606"/>
          <ac:grpSpMkLst>
            <pc:docMk/>
            <pc:sldMk cId="1704001800" sldId="256"/>
            <ac:grpSpMk id="64" creationId="{96F2112D-BBBE-46A6-B66D-A3F02ED3284E}"/>
          </ac:grpSpMkLst>
        </pc:grpChg>
        <pc:grpChg chg="add">
          <ac:chgData name="Anthony RYCKEMBUSCH" userId="8e2391ccf4e2c0f3" providerId="LiveId" clId="{F5578B79-DE6A-4F34-B671-8D100D54F8E2}" dt="2021-11-05T12:28:35.978" v="1399" actId="26606"/>
          <ac:grpSpMkLst>
            <pc:docMk/>
            <pc:sldMk cId="1704001800" sldId="256"/>
            <ac:grpSpMk id="84" creationId="{DDB99EF5-8801-40E2-83D3-196FADCBBA7F}"/>
          </ac:grpSpMkLst>
        </pc:grpChg>
        <pc:picChg chg="mod ord">
          <ac:chgData name="Anthony RYCKEMBUSCH" userId="8e2391ccf4e2c0f3" providerId="LiveId" clId="{F5578B79-DE6A-4F34-B671-8D100D54F8E2}" dt="2021-11-05T12:28:35.978" v="1399" actId="26606"/>
          <ac:picMkLst>
            <pc:docMk/>
            <pc:sldMk cId="1704001800" sldId="256"/>
            <ac:picMk id="4" creationId="{20B050BA-1083-4EA8-A6C4-BE340B14EBB4}"/>
          </ac:picMkLst>
        </pc:picChg>
      </pc:sldChg>
      <pc:sldChg chg="addSp delSp modSp mod setBg">
        <pc:chgData name="Anthony RYCKEMBUSCH" userId="8e2391ccf4e2c0f3" providerId="LiveId" clId="{F5578B79-DE6A-4F34-B671-8D100D54F8E2}" dt="2021-11-05T12:30:17.003" v="1414" actId="20577"/>
        <pc:sldMkLst>
          <pc:docMk/>
          <pc:sldMk cId="636169745" sldId="257"/>
        </pc:sldMkLst>
        <pc:spChg chg="mod">
          <ac:chgData name="Anthony RYCKEMBUSCH" userId="8e2391ccf4e2c0f3" providerId="LiveId" clId="{F5578B79-DE6A-4F34-B671-8D100D54F8E2}" dt="2021-11-05T12:29:55.494" v="1402" actId="26606"/>
          <ac:spMkLst>
            <pc:docMk/>
            <pc:sldMk cId="636169745" sldId="257"/>
            <ac:spMk id="2" creationId="{75E03081-0723-4CB6-B120-F7EE09A38175}"/>
          </ac:spMkLst>
        </pc:spChg>
        <pc:spChg chg="del mod">
          <ac:chgData name="Anthony RYCKEMBUSCH" userId="8e2391ccf4e2c0f3" providerId="LiveId" clId="{F5578B79-DE6A-4F34-B671-8D100D54F8E2}" dt="2021-11-05T12:29:55.494" v="1402" actId="26606"/>
          <ac:spMkLst>
            <pc:docMk/>
            <pc:sldMk cId="636169745" sldId="257"/>
            <ac:spMk id="3" creationId="{0AF54AFF-7FE7-4A27-8737-6067EA38DC50}"/>
          </ac:spMkLst>
        </pc:spChg>
        <pc:spChg chg="add">
          <ac:chgData name="Anthony RYCKEMBUSCH" userId="8e2391ccf4e2c0f3" providerId="LiveId" clId="{F5578B79-DE6A-4F34-B671-8D100D54F8E2}" dt="2021-11-05T12:29:55.494" v="1402" actId="26606"/>
          <ac:spMkLst>
            <pc:docMk/>
            <pc:sldMk cId="636169745" sldId="257"/>
            <ac:spMk id="9" creationId="{8651CFA9-6065-4243-AC48-858E359780B1}"/>
          </ac:spMkLst>
        </pc:spChg>
        <pc:spChg chg="add">
          <ac:chgData name="Anthony RYCKEMBUSCH" userId="8e2391ccf4e2c0f3" providerId="LiveId" clId="{F5578B79-DE6A-4F34-B671-8D100D54F8E2}" dt="2021-11-05T12:29:55.494" v="1402" actId="26606"/>
          <ac:spMkLst>
            <pc:docMk/>
            <pc:sldMk cId="636169745" sldId="257"/>
            <ac:spMk id="11" creationId="{37962AE0-6A1C-4B76-9D52-10E5E6D7D3BB}"/>
          </ac:spMkLst>
        </pc:spChg>
        <pc:grpChg chg="add">
          <ac:chgData name="Anthony RYCKEMBUSCH" userId="8e2391ccf4e2c0f3" providerId="LiveId" clId="{F5578B79-DE6A-4F34-B671-8D100D54F8E2}" dt="2021-11-05T12:29:55.494" v="1402" actId="26606"/>
          <ac:grpSpMkLst>
            <pc:docMk/>
            <pc:sldMk cId="636169745" sldId="257"/>
            <ac:grpSpMk id="13" creationId="{32D15CB3-AC64-41F7-86F8-22A111F3DC24}"/>
          </ac:grpSpMkLst>
        </pc:grpChg>
        <pc:grpChg chg="add">
          <ac:chgData name="Anthony RYCKEMBUSCH" userId="8e2391ccf4e2c0f3" providerId="LiveId" clId="{F5578B79-DE6A-4F34-B671-8D100D54F8E2}" dt="2021-11-05T12:29:55.494" v="1402" actId="26606"/>
          <ac:grpSpMkLst>
            <pc:docMk/>
            <pc:sldMk cId="636169745" sldId="257"/>
            <ac:grpSpMk id="23" creationId="{921D9B61-CDA2-49D1-82AA-534691496FE5}"/>
          </ac:grpSpMkLst>
        </pc:grpChg>
        <pc:graphicFrameChg chg="add mod">
          <ac:chgData name="Anthony RYCKEMBUSCH" userId="8e2391ccf4e2c0f3" providerId="LiveId" clId="{F5578B79-DE6A-4F34-B671-8D100D54F8E2}" dt="2021-11-05T12:30:17.003" v="1414" actId="20577"/>
          <ac:graphicFrameMkLst>
            <pc:docMk/>
            <pc:sldMk cId="636169745" sldId="257"/>
            <ac:graphicFrameMk id="5" creationId="{FD2471A0-B2E9-4121-84FF-02D206318F4C}"/>
          </ac:graphicFrameMkLst>
        </pc:graphicFrameChg>
      </pc:sldChg>
      <pc:sldChg chg="modSp modAnim">
        <pc:chgData name="Anthony RYCKEMBUSCH" userId="8e2391ccf4e2c0f3" providerId="LiveId" clId="{F5578B79-DE6A-4F34-B671-8D100D54F8E2}" dt="2021-11-05T12:37:12.334" v="1540" actId="20577"/>
        <pc:sldMkLst>
          <pc:docMk/>
          <pc:sldMk cId="2479742852" sldId="259"/>
        </pc:sldMkLst>
        <pc:spChg chg="mod">
          <ac:chgData name="Anthony RYCKEMBUSCH" userId="8e2391ccf4e2c0f3" providerId="LiveId" clId="{F5578B79-DE6A-4F34-B671-8D100D54F8E2}" dt="2021-11-05T12:37:12.334" v="1540" actId="20577"/>
          <ac:spMkLst>
            <pc:docMk/>
            <pc:sldMk cId="2479742852" sldId="259"/>
            <ac:spMk id="3" creationId="{D5ACDECA-4E0D-4E32-9A62-5A781578E4C8}"/>
          </ac:spMkLst>
        </pc:spChg>
      </pc:sldChg>
      <pc:sldChg chg="addSp delSp modSp new del mod">
        <pc:chgData name="Anthony RYCKEMBUSCH" userId="8e2391ccf4e2c0f3" providerId="LiveId" clId="{F5578B79-DE6A-4F34-B671-8D100D54F8E2}" dt="2021-11-05T09:45:03.788" v="436" actId="2696"/>
        <pc:sldMkLst>
          <pc:docMk/>
          <pc:sldMk cId="1015521384" sldId="260"/>
        </pc:sldMkLst>
        <pc:spChg chg="del mod">
          <ac:chgData name="Anthony RYCKEMBUSCH" userId="8e2391ccf4e2c0f3" providerId="LiveId" clId="{F5578B79-DE6A-4F34-B671-8D100D54F8E2}" dt="2021-11-05T08:46:52.944" v="4" actId="478"/>
          <ac:spMkLst>
            <pc:docMk/>
            <pc:sldMk cId="1015521384" sldId="260"/>
            <ac:spMk id="2" creationId="{3D0A4611-E712-469A-A864-264FCD690C60}"/>
          </ac:spMkLst>
        </pc:spChg>
        <pc:spChg chg="del">
          <ac:chgData name="Anthony RYCKEMBUSCH" userId="8e2391ccf4e2c0f3" providerId="LiveId" clId="{F5578B79-DE6A-4F34-B671-8D100D54F8E2}" dt="2021-11-05T08:46:57.274" v="5" actId="478"/>
          <ac:spMkLst>
            <pc:docMk/>
            <pc:sldMk cId="1015521384" sldId="260"/>
            <ac:spMk id="3" creationId="{DEC5F63B-220F-41DF-8142-FBE5322FE4BD}"/>
          </ac:spMkLst>
        </pc:spChg>
        <pc:spChg chg="add mod">
          <ac:chgData name="Anthony RYCKEMBUSCH" userId="8e2391ccf4e2c0f3" providerId="LiveId" clId="{F5578B79-DE6A-4F34-B671-8D100D54F8E2}" dt="2021-11-05T09:01:50.866" v="103" actId="14100"/>
          <ac:spMkLst>
            <pc:docMk/>
            <pc:sldMk cId="1015521384" sldId="260"/>
            <ac:spMk id="10" creationId="{4561CC74-BD0B-439E-A6E7-42C97C2CC574}"/>
          </ac:spMkLst>
        </pc:spChg>
        <pc:spChg chg="add del mod">
          <ac:chgData name="Anthony RYCKEMBUSCH" userId="8e2391ccf4e2c0f3" providerId="LiveId" clId="{F5578B79-DE6A-4F34-B671-8D100D54F8E2}" dt="2021-11-05T09:01:43.514" v="96" actId="21"/>
          <ac:spMkLst>
            <pc:docMk/>
            <pc:sldMk cId="1015521384" sldId="260"/>
            <ac:spMk id="11" creationId="{A4503DF2-A8FE-44AA-B1C8-08B9F2CFC2D3}"/>
          </ac:spMkLst>
        </pc:spChg>
        <pc:spChg chg="add del">
          <ac:chgData name="Anthony RYCKEMBUSCH" userId="8e2391ccf4e2c0f3" providerId="LiveId" clId="{F5578B79-DE6A-4F34-B671-8D100D54F8E2}" dt="2021-11-05T08:54:57.919" v="28" actId="34122"/>
          <ac:spMkLst>
            <pc:docMk/>
            <pc:sldMk cId="1015521384" sldId="260"/>
            <ac:spMk id="12" creationId="{6635B78D-348D-4EA4-BD3D-BB2BB0EB3B6F}"/>
          </ac:spMkLst>
        </pc:spChg>
        <pc:spChg chg="add del">
          <ac:chgData name="Anthony RYCKEMBUSCH" userId="8e2391ccf4e2c0f3" providerId="LiveId" clId="{F5578B79-DE6A-4F34-B671-8D100D54F8E2}" dt="2021-11-05T08:54:57.250" v="26" actId="34122"/>
          <ac:spMkLst>
            <pc:docMk/>
            <pc:sldMk cId="1015521384" sldId="260"/>
            <ac:spMk id="14" creationId="{29695C39-192C-40A6-8EFA-8135705DD94A}"/>
          </ac:spMkLst>
        </pc:spChg>
        <pc:spChg chg="add del">
          <ac:chgData name="Anthony RYCKEMBUSCH" userId="8e2391ccf4e2c0f3" providerId="LiveId" clId="{F5578B79-DE6A-4F34-B671-8D100D54F8E2}" dt="2021-11-05T08:54:42.471" v="24" actId="34122"/>
          <ac:spMkLst>
            <pc:docMk/>
            <pc:sldMk cId="1015521384" sldId="260"/>
            <ac:spMk id="14" creationId="{B9B18829-728D-4355-8A39-325B2A9F3A8C}"/>
          </ac:spMkLst>
        </pc:spChg>
        <pc:spChg chg="add del">
          <ac:chgData name="Anthony RYCKEMBUSCH" userId="8e2391ccf4e2c0f3" providerId="LiveId" clId="{F5578B79-DE6A-4F34-B671-8D100D54F8E2}" dt="2021-11-05T08:52:23.551" v="14" actId="34122"/>
          <ac:spMkLst>
            <pc:docMk/>
            <pc:sldMk cId="1015521384" sldId="260"/>
            <ac:spMk id="18" creationId="{216BCE2E-CC2B-4B57-BAA4-5315A91637A6}"/>
          </ac:spMkLst>
        </pc:spChg>
        <pc:spChg chg="add del">
          <ac:chgData name="Anthony RYCKEMBUSCH" userId="8e2391ccf4e2c0f3" providerId="LiveId" clId="{F5578B79-DE6A-4F34-B671-8D100D54F8E2}" dt="2021-11-05T08:53:08.417" v="16" actId="34122"/>
          <ac:spMkLst>
            <pc:docMk/>
            <pc:sldMk cId="1015521384" sldId="260"/>
            <ac:spMk id="18" creationId="{D39024CE-29E9-4490-8C99-2F736E9F5167}"/>
          </ac:spMkLst>
        </pc:spChg>
        <pc:spChg chg="add del">
          <ac:chgData name="Anthony RYCKEMBUSCH" userId="8e2391ccf4e2c0f3" providerId="LiveId" clId="{F5578B79-DE6A-4F34-B671-8D100D54F8E2}" dt="2021-11-05T08:53:45.103" v="18" actId="34122"/>
          <ac:spMkLst>
            <pc:docMk/>
            <pc:sldMk cId="1015521384" sldId="260"/>
            <ac:spMk id="18" creationId="{EFDBC188-AB34-44B1-BA39-5EF69ABA6D13}"/>
          </ac:spMkLst>
        </pc:spChg>
        <pc:spChg chg="add del">
          <ac:chgData name="Anthony RYCKEMBUSCH" userId="8e2391ccf4e2c0f3" providerId="LiveId" clId="{F5578B79-DE6A-4F34-B671-8D100D54F8E2}" dt="2021-11-05T08:47:45.410" v="10" actId="34122"/>
          <ac:spMkLst>
            <pc:docMk/>
            <pc:sldMk cId="1015521384" sldId="260"/>
            <ac:spMk id="22" creationId="{D4C6DF73-F1F2-449B-8016-9A22075F94F2}"/>
          </ac:spMkLst>
        </pc:spChg>
        <pc:inkChg chg="add del">
          <ac:chgData name="Anthony RYCKEMBUSCH" userId="8e2391ccf4e2c0f3" providerId="LiveId" clId="{F5578B79-DE6A-4F34-B671-8D100D54F8E2}" dt="2021-11-05T08:47:23.149" v="7" actId="9405"/>
          <ac:inkMkLst>
            <pc:docMk/>
            <pc:sldMk cId="1015521384" sldId="260"/>
            <ac:inkMk id="4" creationId="{372AC309-E915-4569-BD42-04DADEB70658}"/>
          </ac:inkMkLst>
        </pc:inkChg>
        <pc:inkChg chg="add del">
          <ac:chgData name="Anthony RYCKEMBUSCH" userId="8e2391ccf4e2c0f3" providerId="LiveId" clId="{F5578B79-DE6A-4F34-B671-8D100D54F8E2}" dt="2021-11-05T08:47:46.848" v="11" actId="478"/>
          <ac:inkMkLst>
            <pc:docMk/>
            <pc:sldMk cId="1015521384" sldId="260"/>
            <ac:inkMk id="5" creationId="{A96823AE-2C37-42BA-AC64-2F0EA6CA31E9}"/>
          </ac:inkMkLst>
        </pc:inkChg>
        <pc:inkChg chg="add del">
          <ac:chgData name="Anthony RYCKEMBUSCH" userId="8e2391ccf4e2c0f3" providerId="LiveId" clId="{F5578B79-DE6A-4F34-B671-8D100D54F8E2}" dt="2021-11-05T08:53:46.208" v="19" actId="478"/>
          <ac:inkMkLst>
            <pc:docMk/>
            <pc:sldMk cId="1015521384" sldId="260"/>
            <ac:inkMk id="6" creationId="{98D84DF8-AEB5-4371-BB53-C861D389D97F}"/>
          </ac:inkMkLst>
        </pc:inkChg>
        <pc:inkChg chg="add del">
          <ac:chgData name="Anthony RYCKEMBUSCH" userId="8e2391ccf4e2c0f3" providerId="LiveId" clId="{F5578B79-DE6A-4F34-B671-8D100D54F8E2}" dt="2021-11-05T08:54:58.333" v="29" actId="9405"/>
          <ac:inkMkLst>
            <pc:docMk/>
            <pc:sldMk cId="1015521384" sldId="260"/>
            <ac:inkMk id="7" creationId="{46658680-74E3-409A-A885-E1D5407A3AD4}"/>
          </ac:inkMkLst>
        </pc:inkChg>
        <pc:inkChg chg="add del">
          <ac:chgData name="Anthony RYCKEMBUSCH" userId="8e2391ccf4e2c0f3" providerId="LiveId" clId="{F5578B79-DE6A-4F34-B671-8D100D54F8E2}" dt="2021-11-05T08:54:57.560" v="27" actId="9405"/>
          <ac:inkMkLst>
            <pc:docMk/>
            <pc:sldMk cId="1015521384" sldId="260"/>
            <ac:inkMk id="8" creationId="{F515AF31-1A23-4CD6-935A-D5F5ED23033A}"/>
          </ac:inkMkLst>
        </pc:inkChg>
        <pc:inkChg chg="add del">
          <ac:chgData name="Anthony RYCKEMBUSCH" userId="8e2391ccf4e2c0f3" providerId="LiveId" clId="{F5578B79-DE6A-4F34-B671-8D100D54F8E2}" dt="2021-11-05T08:55:30.105" v="31" actId="34122"/>
          <ac:inkMkLst>
            <pc:docMk/>
            <pc:sldMk cId="1015521384" sldId="260"/>
            <ac:inkMk id="9" creationId="{0A9A954F-C10D-4BAF-AF9C-22176B827BE4}"/>
          </ac:inkMkLst>
        </pc:inkChg>
      </pc:sldChg>
      <pc:sldChg chg="addSp delSp modSp add del mod">
        <pc:chgData name="Anthony RYCKEMBUSCH" userId="8e2391ccf4e2c0f3" providerId="LiveId" clId="{F5578B79-DE6A-4F34-B671-8D100D54F8E2}" dt="2021-11-05T09:45:07.867" v="437" actId="2696"/>
        <pc:sldMkLst>
          <pc:docMk/>
          <pc:sldMk cId="2673793399" sldId="261"/>
        </pc:sldMkLst>
        <pc:spChg chg="add mod">
          <ac:chgData name="Anthony RYCKEMBUSCH" userId="8e2391ccf4e2c0f3" providerId="LiveId" clId="{F5578B79-DE6A-4F34-B671-8D100D54F8E2}" dt="2021-11-05T09:02:47.499" v="113" actId="1076"/>
          <ac:spMkLst>
            <pc:docMk/>
            <pc:sldMk cId="2673793399" sldId="261"/>
            <ac:spMk id="5" creationId="{6112AC34-DF98-4D86-908F-75947657D3DA}"/>
          </ac:spMkLst>
        </pc:spChg>
        <pc:spChg chg="add mod">
          <ac:chgData name="Anthony RYCKEMBUSCH" userId="8e2391ccf4e2c0f3" providerId="LiveId" clId="{F5578B79-DE6A-4F34-B671-8D100D54F8E2}" dt="2021-11-05T09:02:50.533" v="114" actId="1076"/>
          <ac:spMkLst>
            <pc:docMk/>
            <pc:sldMk cId="2673793399" sldId="261"/>
            <ac:spMk id="9" creationId="{A22E11F4-D7A4-4E14-98B7-01FA050B0BA0}"/>
          </ac:spMkLst>
        </pc:spChg>
        <pc:spChg chg="mod">
          <ac:chgData name="Anthony RYCKEMBUSCH" userId="8e2391ccf4e2c0f3" providerId="LiveId" clId="{F5578B79-DE6A-4F34-B671-8D100D54F8E2}" dt="2021-11-05T09:01:09.808" v="90" actId="14100"/>
          <ac:spMkLst>
            <pc:docMk/>
            <pc:sldMk cId="2673793399" sldId="261"/>
            <ac:spMk id="10" creationId="{4561CC74-BD0B-439E-A6E7-42C97C2CC574}"/>
          </ac:spMkLst>
        </pc:spChg>
        <pc:spChg chg="del mod">
          <ac:chgData name="Anthony RYCKEMBUSCH" userId="8e2391ccf4e2c0f3" providerId="LiveId" clId="{F5578B79-DE6A-4F34-B671-8D100D54F8E2}" dt="2021-11-05T09:01:22.425" v="95" actId="21"/>
          <ac:spMkLst>
            <pc:docMk/>
            <pc:sldMk cId="2673793399" sldId="261"/>
            <ac:spMk id="11" creationId="{A4503DF2-A8FE-44AA-B1C8-08B9F2CFC2D3}"/>
          </ac:spMkLst>
        </pc:spChg>
        <pc:spChg chg="add mod">
          <ac:chgData name="Anthony RYCKEMBUSCH" userId="8e2391ccf4e2c0f3" providerId="LiveId" clId="{F5578B79-DE6A-4F34-B671-8D100D54F8E2}" dt="2021-11-05T09:03:17.075" v="134" actId="20577"/>
          <ac:spMkLst>
            <pc:docMk/>
            <pc:sldMk cId="2673793399" sldId="261"/>
            <ac:spMk id="13" creationId="{AD2C97DE-2FEB-48D5-94AD-2F05960FAF4C}"/>
          </ac:spMkLst>
        </pc:spChg>
        <pc:spChg chg="add mod">
          <ac:chgData name="Anthony RYCKEMBUSCH" userId="8e2391ccf4e2c0f3" providerId="LiveId" clId="{F5578B79-DE6A-4F34-B671-8D100D54F8E2}" dt="2021-11-05T09:03:40.493" v="139" actId="1076"/>
          <ac:spMkLst>
            <pc:docMk/>
            <pc:sldMk cId="2673793399" sldId="261"/>
            <ac:spMk id="17" creationId="{6BECC49E-35D4-4A4A-940C-13B916B953CD}"/>
          </ac:spMkLst>
        </pc:spChg>
        <pc:cxnChg chg="add mod">
          <ac:chgData name="Anthony RYCKEMBUSCH" userId="8e2391ccf4e2c0f3" providerId="LiveId" clId="{F5578B79-DE6A-4F34-B671-8D100D54F8E2}" dt="2021-11-05T09:02:47.499" v="113" actId="1076"/>
          <ac:cxnSpMkLst>
            <pc:docMk/>
            <pc:sldMk cId="2673793399" sldId="261"/>
            <ac:cxnSpMk id="3" creationId="{9DCF6E27-66DF-4736-82AA-8D603E1136E1}"/>
          </ac:cxnSpMkLst>
        </pc:cxnChg>
        <pc:cxnChg chg="add mod">
          <ac:chgData name="Anthony RYCKEMBUSCH" userId="8e2391ccf4e2c0f3" providerId="LiveId" clId="{F5578B79-DE6A-4F34-B671-8D100D54F8E2}" dt="2021-11-05T09:03:29.059" v="136" actId="14100"/>
          <ac:cxnSpMkLst>
            <pc:docMk/>
            <pc:sldMk cId="2673793399" sldId="261"/>
            <ac:cxnSpMk id="15" creationId="{59B61E0F-2171-410B-A40D-12249440C351}"/>
          </ac:cxnSpMkLst>
        </pc:cxnChg>
      </pc:sldChg>
      <pc:sldChg chg="addSp delSp modSp add mod">
        <pc:chgData name="Anthony RYCKEMBUSCH" userId="8e2391ccf4e2c0f3" providerId="LiveId" clId="{F5578B79-DE6A-4F34-B671-8D100D54F8E2}" dt="2021-11-05T10:17:14.043" v="554" actId="14100"/>
        <pc:sldMkLst>
          <pc:docMk/>
          <pc:sldMk cId="3127488809" sldId="262"/>
        </pc:sldMkLst>
        <pc:spChg chg="mod">
          <ac:chgData name="Anthony RYCKEMBUSCH" userId="8e2391ccf4e2c0f3" providerId="LiveId" clId="{F5578B79-DE6A-4F34-B671-8D100D54F8E2}" dt="2021-11-05T09:05:29.071" v="160" actId="1076"/>
          <ac:spMkLst>
            <pc:docMk/>
            <pc:sldMk cId="3127488809" sldId="262"/>
            <ac:spMk id="5" creationId="{6112AC34-DF98-4D86-908F-75947657D3DA}"/>
          </ac:spMkLst>
        </pc:spChg>
        <pc:spChg chg="mod">
          <ac:chgData name="Anthony RYCKEMBUSCH" userId="8e2391ccf4e2c0f3" providerId="LiveId" clId="{F5578B79-DE6A-4F34-B671-8D100D54F8E2}" dt="2021-11-05T09:09:53.005" v="218" actId="207"/>
          <ac:spMkLst>
            <pc:docMk/>
            <pc:sldMk cId="3127488809" sldId="262"/>
            <ac:spMk id="9" creationId="{A22E11F4-D7A4-4E14-98B7-01FA050B0BA0}"/>
          </ac:spMkLst>
        </pc:spChg>
        <pc:spChg chg="add mod">
          <ac:chgData name="Anthony RYCKEMBUSCH" userId="8e2391ccf4e2c0f3" providerId="LiveId" clId="{F5578B79-DE6A-4F34-B671-8D100D54F8E2}" dt="2021-11-05T09:44:18.777" v="431" actId="20577"/>
          <ac:spMkLst>
            <pc:docMk/>
            <pc:sldMk cId="3127488809" sldId="262"/>
            <ac:spMk id="11" creationId="{1DE9E401-BF5A-4391-9867-3B166E0C5958}"/>
          </ac:spMkLst>
        </pc:spChg>
        <pc:spChg chg="add mod">
          <ac:chgData name="Anthony RYCKEMBUSCH" userId="8e2391ccf4e2c0f3" providerId="LiveId" clId="{F5578B79-DE6A-4F34-B671-8D100D54F8E2}" dt="2021-11-05T09:44:22.373" v="435" actId="20577"/>
          <ac:spMkLst>
            <pc:docMk/>
            <pc:sldMk cId="3127488809" sldId="262"/>
            <ac:spMk id="12" creationId="{9A0FBB2F-52EE-43D4-B8F2-01EE0895A84D}"/>
          </ac:spMkLst>
        </pc:spChg>
        <pc:spChg chg="mod">
          <ac:chgData name="Anthony RYCKEMBUSCH" userId="8e2391ccf4e2c0f3" providerId="LiveId" clId="{F5578B79-DE6A-4F34-B671-8D100D54F8E2}" dt="2021-11-05T09:37:04.420" v="314" actId="13822"/>
          <ac:spMkLst>
            <pc:docMk/>
            <pc:sldMk cId="3127488809" sldId="262"/>
            <ac:spMk id="13" creationId="{AD2C97DE-2FEB-48D5-94AD-2F05960FAF4C}"/>
          </ac:spMkLst>
        </pc:spChg>
        <pc:spChg chg="add mod">
          <ac:chgData name="Anthony RYCKEMBUSCH" userId="8e2391ccf4e2c0f3" providerId="LiveId" clId="{F5578B79-DE6A-4F34-B671-8D100D54F8E2}" dt="2021-11-05T09:39:37.511" v="348" actId="20577"/>
          <ac:spMkLst>
            <pc:docMk/>
            <pc:sldMk cId="3127488809" sldId="262"/>
            <ac:spMk id="14" creationId="{9CD5CF14-D5EA-4092-86A7-1FA809EC5EE0}"/>
          </ac:spMkLst>
        </pc:spChg>
        <pc:spChg chg="add mod">
          <ac:chgData name="Anthony RYCKEMBUSCH" userId="8e2391ccf4e2c0f3" providerId="LiveId" clId="{F5578B79-DE6A-4F34-B671-8D100D54F8E2}" dt="2021-11-05T09:11:38.871" v="245" actId="20577"/>
          <ac:spMkLst>
            <pc:docMk/>
            <pc:sldMk cId="3127488809" sldId="262"/>
            <ac:spMk id="16" creationId="{FF3FBC40-3EB3-46AE-ACD7-D496FB17D91D}"/>
          </ac:spMkLst>
        </pc:spChg>
        <pc:spChg chg="mod">
          <ac:chgData name="Anthony RYCKEMBUSCH" userId="8e2391ccf4e2c0f3" providerId="LiveId" clId="{F5578B79-DE6A-4F34-B671-8D100D54F8E2}" dt="2021-11-05T09:09:55.751" v="219" actId="207"/>
          <ac:spMkLst>
            <pc:docMk/>
            <pc:sldMk cId="3127488809" sldId="262"/>
            <ac:spMk id="17" creationId="{6BECC49E-35D4-4A4A-940C-13B916B953CD}"/>
          </ac:spMkLst>
        </pc:spChg>
        <pc:spChg chg="add mod">
          <ac:chgData name="Anthony RYCKEMBUSCH" userId="8e2391ccf4e2c0f3" providerId="LiveId" clId="{F5578B79-DE6A-4F34-B671-8D100D54F8E2}" dt="2021-11-05T09:34:54.970" v="299" actId="20577"/>
          <ac:spMkLst>
            <pc:docMk/>
            <pc:sldMk cId="3127488809" sldId="262"/>
            <ac:spMk id="18" creationId="{1432D720-CEDD-4569-81CA-1FF18102B863}"/>
          </ac:spMkLst>
        </pc:spChg>
        <pc:spChg chg="add mod">
          <ac:chgData name="Anthony RYCKEMBUSCH" userId="8e2391ccf4e2c0f3" providerId="LiveId" clId="{F5578B79-DE6A-4F34-B671-8D100D54F8E2}" dt="2021-11-05T09:43:45.672" v="418" actId="114"/>
          <ac:spMkLst>
            <pc:docMk/>
            <pc:sldMk cId="3127488809" sldId="262"/>
            <ac:spMk id="19" creationId="{B9590D0B-5381-4250-B035-E9F84E92A7E1}"/>
          </ac:spMkLst>
        </pc:spChg>
        <pc:spChg chg="add mod">
          <ac:chgData name="Anthony RYCKEMBUSCH" userId="8e2391ccf4e2c0f3" providerId="LiveId" clId="{F5578B79-DE6A-4F34-B671-8D100D54F8E2}" dt="2021-11-05T09:44:14.368" v="426" actId="20577"/>
          <ac:spMkLst>
            <pc:docMk/>
            <pc:sldMk cId="3127488809" sldId="262"/>
            <ac:spMk id="20" creationId="{7677702F-6032-4FC7-9FBE-A1BABF7D9A17}"/>
          </ac:spMkLst>
        </pc:spChg>
        <pc:spChg chg="add mod">
          <ac:chgData name="Anthony RYCKEMBUSCH" userId="8e2391ccf4e2c0f3" providerId="LiveId" clId="{F5578B79-DE6A-4F34-B671-8D100D54F8E2}" dt="2021-11-05T09:39:56.618" v="349" actId="1076"/>
          <ac:spMkLst>
            <pc:docMk/>
            <pc:sldMk cId="3127488809" sldId="262"/>
            <ac:spMk id="21" creationId="{77D1E4D5-1EFE-4EE5-932A-5ABC20520756}"/>
          </ac:spMkLst>
        </pc:spChg>
        <pc:spChg chg="add del mod">
          <ac:chgData name="Anthony RYCKEMBUSCH" userId="8e2391ccf4e2c0f3" providerId="LiveId" clId="{F5578B79-DE6A-4F34-B671-8D100D54F8E2}" dt="2021-11-05T09:36:07.930" v="309" actId="1076"/>
          <ac:spMkLst>
            <pc:docMk/>
            <pc:sldMk cId="3127488809" sldId="262"/>
            <ac:spMk id="29" creationId="{C11EA2D5-BB6A-426E-A542-B50EAF2880CE}"/>
          </ac:spMkLst>
        </pc:spChg>
        <pc:spChg chg="add mod">
          <ac:chgData name="Anthony RYCKEMBUSCH" userId="8e2391ccf4e2c0f3" providerId="LiveId" clId="{F5578B79-DE6A-4F34-B671-8D100D54F8E2}" dt="2021-11-05T09:33:54.343" v="280" actId="14100"/>
          <ac:spMkLst>
            <pc:docMk/>
            <pc:sldMk cId="3127488809" sldId="262"/>
            <ac:spMk id="33" creationId="{428AF642-18E3-4E37-A6C1-D70B95EBEDC2}"/>
          </ac:spMkLst>
        </pc:spChg>
        <pc:spChg chg="add del mod">
          <ac:chgData name="Anthony RYCKEMBUSCH" userId="8e2391ccf4e2c0f3" providerId="LiveId" clId="{F5578B79-DE6A-4F34-B671-8D100D54F8E2}" dt="2021-11-05T09:34:39.168" v="288" actId="478"/>
          <ac:spMkLst>
            <pc:docMk/>
            <pc:sldMk cId="3127488809" sldId="262"/>
            <ac:spMk id="40" creationId="{9DC12ADF-2911-44A4-AF74-B9DD1F987E85}"/>
          </ac:spMkLst>
        </pc:spChg>
        <pc:spChg chg="add del mod">
          <ac:chgData name="Anthony RYCKEMBUSCH" userId="8e2391ccf4e2c0f3" providerId="LiveId" clId="{F5578B79-DE6A-4F34-B671-8D100D54F8E2}" dt="2021-11-05T09:34:35.518" v="286" actId="478"/>
          <ac:spMkLst>
            <pc:docMk/>
            <pc:sldMk cId="3127488809" sldId="262"/>
            <ac:spMk id="41" creationId="{A84BA8F1-9290-42BC-B852-8D2EC4F35408}"/>
          </ac:spMkLst>
        </pc:spChg>
        <pc:spChg chg="add mod">
          <ac:chgData name="Anthony RYCKEMBUSCH" userId="8e2391ccf4e2c0f3" providerId="LiveId" clId="{F5578B79-DE6A-4F34-B671-8D100D54F8E2}" dt="2021-11-05T09:32:50.895" v="266" actId="20577"/>
          <ac:spMkLst>
            <pc:docMk/>
            <pc:sldMk cId="3127488809" sldId="262"/>
            <ac:spMk id="42" creationId="{7C48B83F-2F33-4CEA-993B-F27BDA798123}"/>
          </ac:spMkLst>
        </pc:spChg>
        <pc:spChg chg="add del mod">
          <ac:chgData name="Anthony RYCKEMBUSCH" userId="8e2391ccf4e2c0f3" providerId="LiveId" clId="{F5578B79-DE6A-4F34-B671-8D100D54F8E2}" dt="2021-11-05T09:11:56.309" v="246" actId="478"/>
          <ac:spMkLst>
            <pc:docMk/>
            <pc:sldMk cId="3127488809" sldId="262"/>
            <ac:spMk id="46" creationId="{967AA73D-63D8-46B6-9FE6-BCF20CDFFDDC}"/>
          </ac:spMkLst>
        </pc:spChg>
        <pc:spChg chg="add mod">
          <ac:chgData name="Anthony RYCKEMBUSCH" userId="8e2391ccf4e2c0f3" providerId="LiveId" clId="{F5578B79-DE6A-4F34-B671-8D100D54F8E2}" dt="2021-11-05T09:34:11.249" v="282" actId="1076"/>
          <ac:spMkLst>
            <pc:docMk/>
            <pc:sldMk cId="3127488809" sldId="262"/>
            <ac:spMk id="47" creationId="{21062B2D-4A23-4487-B742-1264A6F3A7D4}"/>
          </ac:spMkLst>
        </pc:spChg>
        <pc:spChg chg="add mod">
          <ac:chgData name="Anthony RYCKEMBUSCH" userId="8e2391ccf4e2c0f3" providerId="LiveId" clId="{F5578B79-DE6A-4F34-B671-8D100D54F8E2}" dt="2021-11-05T09:36:03.601" v="308" actId="1076"/>
          <ac:spMkLst>
            <pc:docMk/>
            <pc:sldMk cId="3127488809" sldId="262"/>
            <ac:spMk id="57" creationId="{EE5BE64D-46CF-413B-B216-2853868AA749}"/>
          </ac:spMkLst>
        </pc:spChg>
        <pc:spChg chg="add mod">
          <ac:chgData name="Anthony RYCKEMBUSCH" userId="8e2391ccf4e2c0f3" providerId="LiveId" clId="{F5578B79-DE6A-4F34-B671-8D100D54F8E2}" dt="2021-11-05T09:36:48.426" v="313" actId="1076"/>
          <ac:spMkLst>
            <pc:docMk/>
            <pc:sldMk cId="3127488809" sldId="262"/>
            <ac:spMk id="61" creationId="{E4ADAD50-8324-4986-9CE3-B7F4E04900F6}"/>
          </ac:spMkLst>
        </pc:spChg>
        <pc:spChg chg="add mod">
          <ac:chgData name="Anthony RYCKEMBUSCH" userId="8e2391ccf4e2c0f3" providerId="LiveId" clId="{F5578B79-DE6A-4F34-B671-8D100D54F8E2}" dt="2021-11-05T09:37:29.480" v="316" actId="1076"/>
          <ac:spMkLst>
            <pc:docMk/>
            <pc:sldMk cId="3127488809" sldId="262"/>
            <ac:spMk id="62" creationId="{F248A796-51E4-4155-AED5-52CCC0949AAE}"/>
          </ac:spMkLst>
        </pc:spChg>
        <pc:spChg chg="add mod">
          <ac:chgData name="Anthony RYCKEMBUSCH" userId="8e2391ccf4e2c0f3" providerId="LiveId" clId="{F5578B79-DE6A-4F34-B671-8D100D54F8E2}" dt="2021-11-05T09:39:00.050" v="341" actId="14100"/>
          <ac:spMkLst>
            <pc:docMk/>
            <pc:sldMk cId="3127488809" sldId="262"/>
            <ac:spMk id="70" creationId="{8159E909-2D25-417A-BBD8-01FB03E7F3E4}"/>
          </ac:spMkLst>
        </pc:spChg>
        <pc:spChg chg="add mod">
          <ac:chgData name="Anthony RYCKEMBUSCH" userId="8e2391ccf4e2c0f3" providerId="LiveId" clId="{F5578B79-DE6A-4F34-B671-8D100D54F8E2}" dt="2021-11-05T09:40:21.757" v="364" actId="1076"/>
          <ac:spMkLst>
            <pc:docMk/>
            <pc:sldMk cId="3127488809" sldId="262"/>
            <ac:spMk id="73" creationId="{1F842D77-BBF6-45FC-AF6F-3300B64CC7D4}"/>
          </ac:spMkLst>
        </pc:spChg>
        <pc:spChg chg="add mod">
          <ac:chgData name="Anthony RYCKEMBUSCH" userId="8e2391ccf4e2c0f3" providerId="LiveId" clId="{F5578B79-DE6A-4F34-B671-8D100D54F8E2}" dt="2021-11-05T09:42:32.551" v="392" actId="14100"/>
          <ac:spMkLst>
            <pc:docMk/>
            <pc:sldMk cId="3127488809" sldId="262"/>
            <ac:spMk id="77" creationId="{8A2C4E56-40F6-4C50-A8AE-B23B57162994}"/>
          </ac:spMkLst>
        </pc:spChg>
        <pc:spChg chg="add mod">
          <ac:chgData name="Anthony RYCKEMBUSCH" userId="8e2391ccf4e2c0f3" providerId="LiveId" clId="{F5578B79-DE6A-4F34-B671-8D100D54F8E2}" dt="2021-11-05T09:42:47.729" v="394" actId="1076"/>
          <ac:spMkLst>
            <pc:docMk/>
            <pc:sldMk cId="3127488809" sldId="262"/>
            <ac:spMk id="82" creationId="{F4C018A1-63E5-44C2-AF43-652AC4AA4051}"/>
          </ac:spMkLst>
        </pc:spChg>
        <pc:spChg chg="add mod">
          <ac:chgData name="Anthony RYCKEMBUSCH" userId="8e2391ccf4e2c0f3" providerId="LiveId" clId="{F5578B79-DE6A-4F34-B671-8D100D54F8E2}" dt="2021-11-05T09:43:10.366" v="399" actId="1076"/>
          <ac:spMkLst>
            <pc:docMk/>
            <pc:sldMk cId="3127488809" sldId="262"/>
            <ac:spMk id="86" creationId="{B16A3290-1E2D-42FD-8600-CA69A6F6418B}"/>
          </ac:spMkLst>
        </pc:spChg>
        <pc:spChg chg="add mod">
          <ac:chgData name="Anthony RYCKEMBUSCH" userId="8e2391ccf4e2c0f3" providerId="LiveId" clId="{F5578B79-DE6A-4F34-B671-8D100D54F8E2}" dt="2021-11-05T10:04:36.216" v="482" actId="14100"/>
          <ac:spMkLst>
            <pc:docMk/>
            <pc:sldMk cId="3127488809" sldId="262"/>
            <ac:spMk id="87" creationId="{BCFB93E9-545E-4FE0-AD5F-72A14AA1C7CA}"/>
          </ac:spMkLst>
        </pc:spChg>
        <pc:spChg chg="add mod">
          <ac:chgData name="Anthony RYCKEMBUSCH" userId="8e2391ccf4e2c0f3" providerId="LiveId" clId="{F5578B79-DE6A-4F34-B671-8D100D54F8E2}" dt="2021-11-05T10:05:17.971" v="488" actId="1076"/>
          <ac:spMkLst>
            <pc:docMk/>
            <pc:sldMk cId="3127488809" sldId="262"/>
            <ac:spMk id="94" creationId="{2A1EF2DD-4CDC-4B48-B118-CA520764BE2B}"/>
          </ac:spMkLst>
        </pc:spChg>
        <pc:spChg chg="add mod">
          <ac:chgData name="Anthony RYCKEMBUSCH" userId="8e2391ccf4e2c0f3" providerId="LiveId" clId="{F5578B79-DE6A-4F34-B671-8D100D54F8E2}" dt="2021-11-05T10:05:22.193" v="490" actId="1076"/>
          <ac:spMkLst>
            <pc:docMk/>
            <pc:sldMk cId="3127488809" sldId="262"/>
            <ac:spMk id="95" creationId="{AC482C9D-C555-4E91-BBA1-D283A1E3746F}"/>
          </ac:spMkLst>
        </pc:spChg>
        <pc:spChg chg="add mod">
          <ac:chgData name="Anthony RYCKEMBUSCH" userId="8e2391ccf4e2c0f3" providerId="LiveId" clId="{F5578B79-DE6A-4F34-B671-8D100D54F8E2}" dt="2021-11-05T10:16:56.903" v="548" actId="1076"/>
          <ac:spMkLst>
            <pc:docMk/>
            <pc:sldMk cId="3127488809" sldId="262"/>
            <ac:spMk id="99" creationId="{69408C3D-5377-4800-A2EB-4B4405BDED75}"/>
          </ac:spMkLst>
        </pc:spChg>
        <pc:spChg chg="add mod">
          <ac:chgData name="Anthony RYCKEMBUSCH" userId="8e2391ccf4e2c0f3" providerId="LiveId" clId="{F5578B79-DE6A-4F34-B671-8D100D54F8E2}" dt="2021-11-05T10:12:20.425" v="510" actId="1076"/>
          <ac:spMkLst>
            <pc:docMk/>
            <pc:sldMk cId="3127488809" sldId="262"/>
            <ac:spMk id="100" creationId="{01F73610-134D-4BBC-8E28-E8F6C4E3CB50}"/>
          </ac:spMkLst>
        </pc:spChg>
        <pc:spChg chg="add mod">
          <ac:chgData name="Anthony RYCKEMBUSCH" userId="8e2391ccf4e2c0f3" providerId="LiveId" clId="{F5578B79-DE6A-4F34-B671-8D100D54F8E2}" dt="2021-11-05T10:14:12.710" v="532" actId="207"/>
          <ac:spMkLst>
            <pc:docMk/>
            <pc:sldMk cId="3127488809" sldId="262"/>
            <ac:spMk id="104" creationId="{D03FE9BE-8532-4FA1-B672-32767EBE9299}"/>
          </ac:spMkLst>
        </pc:spChg>
        <pc:cxnChg chg="mod">
          <ac:chgData name="Anthony RYCKEMBUSCH" userId="8e2391ccf4e2c0f3" providerId="LiveId" clId="{F5578B79-DE6A-4F34-B671-8D100D54F8E2}" dt="2021-11-05T09:05:29.071" v="160" actId="1076"/>
          <ac:cxnSpMkLst>
            <pc:docMk/>
            <pc:sldMk cId="3127488809" sldId="262"/>
            <ac:cxnSpMk id="3" creationId="{9DCF6E27-66DF-4736-82AA-8D603E1136E1}"/>
          </ac:cxnSpMkLst>
        </pc:cxnChg>
        <pc:cxnChg chg="mod">
          <ac:chgData name="Anthony RYCKEMBUSCH" userId="8e2391ccf4e2c0f3" providerId="LiveId" clId="{F5578B79-DE6A-4F34-B671-8D100D54F8E2}" dt="2021-11-05T09:06:55.476" v="181" actId="1076"/>
          <ac:cxnSpMkLst>
            <pc:docMk/>
            <pc:sldMk cId="3127488809" sldId="262"/>
            <ac:cxnSpMk id="15" creationId="{59B61E0F-2171-410B-A40D-12249440C351}"/>
          </ac:cxnSpMkLst>
        </pc:cxnChg>
        <pc:cxnChg chg="add mod">
          <ac:chgData name="Anthony RYCKEMBUSCH" userId="8e2391ccf4e2c0f3" providerId="LiveId" clId="{F5578B79-DE6A-4F34-B671-8D100D54F8E2}" dt="2021-11-05T09:39:56.618" v="349" actId="1076"/>
          <ac:cxnSpMkLst>
            <pc:docMk/>
            <pc:sldMk cId="3127488809" sldId="262"/>
            <ac:cxnSpMk id="23" creationId="{CD583845-8D24-4899-8CC2-5F14F8B2964C}"/>
          </ac:cxnSpMkLst>
        </pc:cxnChg>
        <pc:cxnChg chg="add mod">
          <ac:chgData name="Anthony RYCKEMBUSCH" userId="8e2391ccf4e2c0f3" providerId="LiveId" clId="{F5578B79-DE6A-4F34-B671-8D100D54F8E2}" dt="2021-11-05T09:07:43.047" v="185" actId="13822"/>
          <ac:cxnSpMkLst>
            <pc:docMk/>
            <pc:sldMk cId="3127488809" sldId="262"/>
            <ac:cxnSpMk id="27" creationId="{8E8DF670-5AA8-4405-BFD1-B7AC72336709}"/>
          </ac:cxnSpMkLst>
        </pc:cxnChg>
        <pc:cxnChg chg="add del mod">
          <ac:chgData name="Anthony RYCKEMBUSCH" userId="8e2391ccf4e2c0f3" providerId="LiveId" clId="{F5578B79-DE6A-4F34-B671-8D100D54F8E2}" dt="2021-11-05T09:32:34.180" v="251" actId="478"/>
          <ac:cxnSpMkLst>
            <pc:docMk/>
            <pc:sldMk cId="3127488809" sldId="262"/>
            <ac:cxnSpMk id="31" creationId="{0FA5809C-603C-4F8C-A791-A7B3BD25311A}"/>
          </ac:cxnSpMkLst>
        </pc:cxnChg>
        <pc:cxnChg chg="add del mod">
          <ac:chgData name="Anthony RYCKEMBUSCH" userId="8e2391ccf4e2c0f3" providerId="LiveId" clId="{F5578B79-DE6A-4F34-B671-8D100D54F8E2}" dt="2021-11-05T09:34:44.017" v="290" actId="478"/>
          <ac:cxnSpMkLst>
            <pc:docMk/>
            <pc:sldMk cId="3127488809" sldId="262"/>
            <ac:cxnSpMk id="35" creationId="{862BEE62-FFFD-48B5-B640-49EFE7975393}"/>
          </ac:cxnSpMkLst>
        </pc:cxnChg>
        <pc:cxnChg chg="add del mod">
          <ac:chgData name="Anthony RYCKEMBUSCH" userId="8e2391ccf4e2c0f3" providerId="LiveId" clId="{F5578B79-DE6A-4F34-B671-8D100D54F8E2}" dt="2021-11-05T09:34:41.684" v="289" actId="478"/>
          <ac:cxnSpMkLst>
            <pc:docMk/>
            <pc:sldMk cId="3127488809" sldId="262"/>
            <ac:cxnSpMk id="38" creationId="{0818A930-9AD9-43F0-851F-F17DC8887307}"/>
          </ac:cxnSpMkLst>
        </pc:cxnChg>
        <pc:cxnChg chg="add del mod">
          <ac:chgData name="Anthony RYCKEMBUSCH" userId="8e2391ccf4e2c0f3" providerId="LiveId" clId="{F5578B79-DE6A-4F34-B671-8D100D54F8E2}" dt="2021-11-05T09:11:57.504" v="247" actId="478"/>
          <ac:cxnSpMkLst>
            <pc:docMk/>
            <pc:sldMk cId="3127488809" sldId="262"/>
            <ac:cxnSpMk id="44" creationId="{87B54C32-B828-4098-9091-7B0891C05E17}"/>
          </ac:cxnSpMkLst>
        </pc:cxnChg>
        <pc:cxnChg chg="add mod">
          <ac:chgData name="Anthony RYCKEMBUSCH" userId="8e2391ccf4e2c0f3" providerId="LiveId" clId="{F5578B79-DE6A-4F34-B671-8D100D54F8E2}" dt="2021-11-05T09:39:56.618" v="349" actId="1076"/>
          <ac:cxnSpMkLst>
            <pc:docMk/>
            <pc:sldMk cId="3127488809" sldId="262"/>
            <ac:cxnSpMk id="49" creationId="{8B13BCFD-690B-4523-B3F0-CD5DC786C739}"/>
          </ac:cxnSpMkLst>
        </pc:cxnChg>
        <pc:cxnChg chg="add mod">
          <ac:chgData name="Anthony RYCKEMBUSCH" userId="8e2391ccf4e2c0f3" providerId="LiveId" clId="{F5578B79-DE6A-4F34-B671-8D100D54F8E2}" dt="2021-11-05T09:35:36.792" v="301" actId="13822"/>
          <ac:cxnSpMkLst>
            <pc:docMk/>
            <pc:sldMk cId="3127488809" sldId="262"/>
            <ac:cxnSpMk id="51" creationId="{B8AE1E64-8E5F-4653-AD39-A538A0A118DF}"/>
          </ac:cxnSpMkLst>
        </pc:cxnChg>
        <pc:cxnChg chg="add del mod">
          <ac:chgData name="Anthony RYCKEMBUSCH" userId="8e2391ccf4e2c0f3" providerId="LiveId" clId="{F5578B79-DE6A-4F34-B671-8D100D54F8E2}" dt="2021-11-05T09:35:45.063" v="303" actId="11529"/>
          <ac:cxnSpMkLst>
            <pc:docMk/>
            <pc:sldMk cId="3127488809" sldId="262"/>
            <ac:cxnSpMk id="53" creationId="{BA5753CD-EADA-4C79-9462-44E4AA18B105}"/>
          </ac:cxnSpMkLst>
        </pc:cxnChg>
        <pc:cxnChg chg="add mod">
          <ac:chgData name="Anthony RYCKEMBUSCH" userId="8e2391ccf4e2c0f3" providerId="LiveId" clId="{F5578B79-DE6A-4F34-B671-8D100D54F8E2}" dt="2021-11-05T09:35:56.900" v="306" actId="13822"/>
          <ac:cxnSpMkLst>
            <pc:docMk/>
            <pc:sldMk cId="3127488809" sldId="262"/>
            <ac:cxnSpMk id="55" creationId="{236B249E-5C3C-4E80-90A4-39AAA47363C6}"/>
          </ac:cxnSpMkLst>
        </pc:cxnChg>
        <pc:cxnChg chg="add mod">
          <ac:chgData name="Anthony RYCKEMBUSCH" userId="8e2391ccf4e2c0f3" providerId="LiveId" clId="{F5578B79-DE6A-4F34-B671-8D100D54F8E2}" dt="2021-11-05T09:36:39.341" v="311" actId="14100"/>
          <ac:cxnSpMkLst>
            <pc:docMk/>
            <pc:sldMk cId="3127488809" sldId="262"/>
            <ac:cxnSpMk id="59" creationId="{D8853C9F-B24D-4404-A93F-78E894FD0C57}"/>
          </ac:cxnSpMkLst>
        </pc:cxnChg>
        <pc:cxnChg chg="add del mod">
          <ac:chgData name="Anthony RYCKEMBUSCH" userId="8e2391ccf4e2c0f3" providerId="LiveId" clId="{F5578B79-DE6A-4F34-B671-8D100D54F8E2}" dt="2021-11-05T09:37:55.266" v="319" actId="478"/>
          <ac:cxnSpMkLst>
            <pc:docMk/>
            <pc:sldMk cId="3127488809" sldId="262"/>
            <ac:cxnSpMk id="64" creationId="{62196F9C-09A2-4E3B-8E52-EA1C07DD2D9E}"/>
          </ac:cxnSpMkLst>
        </pc:cxnChg>
        <pc:cxnChg chg="add mod">
          <ac:chgData name="Anthony RYCKEMBUSCH" userId="8e2391ccf4e2c0f3" providerId="LiveId" clId="{F5578B79-DE6A-4F34-B671-8D100D54F8E2}" dt="2021-11-05T09:38:36.111" v="323" actId="17032"/>
          <ac:cxnSpMkLst>
            <pc:docMk/>
            <pc:sldMk cId="3127488809" sldId="262"/>
            <ac:cxnSpMk id="67" creationId="{92066E22-0178-486C-B56C-F3A05535CF41}"/>
          </ac:cxnSpMkLst>
        </pc:cxnChg>
        <pc:cxnChg chg="add mod">
          <ac:chgData name="Anthony RYCKEMBUSCH" userId="8e2391ccf4e2c0f3" providerId="LiveId" clId="{F5578B79-DE6A-4F34-B671-8D100D54F8E2}" dt="2021-11-05T09:40:37.625" v="367" actId="13822"/>
          <ac:cxnSpMkLst>
            <pc:docMk/>
            <pc:sldMk cId="3127488809" sldId="262"/>
            <ac:cxnSpMk id="75" creationId="{0C3727DD-9BD9-4766-AEEB-F28ED9CDA75C}"/>
          </ac:cxnSpMkLst>
        </pc:cxnChg>
        <pc:cxnChg chg="add mod">
          <ac:chgData name="Anthony RYCKEMBUSCH" userId="8e2391ccf4e2c0f3" providerId="LiveId" clId="{F5578B79-DE6A-4F34-B671-8D100D54F8E2}" dt="2021-11-05T09:41:48.010" v="387" actId="13822"/>
          <ac:cxnSpMkLst>
            <pc:docMk/>
            <pc:sldMk cId="3127488809" sldId="262"/>
            <ac:cxnSpMk id="79" creationId="{BA12AEBE-E57B-4C43-A68B-3F1607F8B2E0}"/>
          </ac:cxnSpMkLst>
        </pc:cxnChg>
        <pc:cxnChg chg="add mod">
          <ac:chgData name="Anthony RYCKEMBUSCH" userId="8e2391ccf4e2c0f3" providerId="LiveId" clId="{F5578B79-DE6A-4F34-B671-8D100D54F8E2}" dt="2021-11-05T09:43:01.986" v="397" actId="13822"/>
          <ac:cxnSpMkLst>
            <pc:docMk/>
            <pc:sldMk cId="3127488809" sldId="262"/>
            <ac:cxnSpMk id="84" creationId="{11FA2B77-9239-407B-85AA-E1C6115A86A7}"/>
          </ac:cxnSpMkLst>
        </pc:cxnChg>
        <pc:cxnChg chg="add mod">
          <ac:chgData name="Anthony RYCKEMBUSCH" userId="8e2391ccf4e2c0f3" providerId="LiveId" clId="{F5578B79-DE6A-4F34-B671-8D100D54F8E2}" dt="2021-11-05T10:04:55.177" v="484" actId="14100"/>
          <ac:cxnSpMkLst>
            <pc:docMk/>
            <pc:sldMk cId="3127488809" sldId="262"/>
            <ac:cxnSpMk id="89" creationId="{1E661DC6-5970-495F-862D-F5576617C7A9}"/>
          </ac:cxnSpMkLst>
        </pc:cxnChg>
        <pc:cxnChg chg="add mod">
          <ac:chgData name="Anthony RYCKEMBUSCH" userId="8e2391ccf4e2c0f3" providerId="LiveId" clId="{F5578B79-DE6A-4F34-B671-8D100D54F8E2}" dt="2021-11-05T10:05:07.748" v="486" actId="14100"/>
          <ac:cxnSpMkLst>
            <pc:docMk/>
            <pc:sldMk cId="3127488809" sldId="262"/>
            <ac:cxnSpMk id="92" creationId="{6F3DA192-E031-4C64-9A93-1E375C15B38A}"/>
          </ac:cxnSpMkLst>
        </pc:cxnChg>
        <pc:cxnChg chg="add del mod">
          <ac:chgData name="Anthony RYCKEMBUSCH" userId="8e2391ccf4e2c0f3" providerId="LiveId" clId="{F5578B79-DE6A-4F34-B671-8D100D54F8E2}" dt="2021-11-05T10:16:32.444" v="541" actId="478"/>
          <ac:cxnSpMkLst>
            <pc:docMk/>
            <pc:sldMk cId="3127488809" sldId="262"/>
            <ac:cxnSpMk id="97" creationId="{551BD687-5249-4BE2-ACE4-DE63B2244DB9}"/>
          </ac:cxnSpMkLst>
        </pc:cxnChg>
        <pc:cxnChg chg="add mod">
          <ac:chgData name="Anthony RYCKEMBUSCH" userId="8e2391ccf4e2c0f3" providerId="LiveId" clId="{F5578B79-DE6A-4F34-B671-8D100D54F8E2}" dt="2021-11-05T10:14:21.237" v="533" actId="208"/>
          <ac:cxnSpMkLst>
            <pc:docMk/>
            <pc:sldMk cId="3127488809" sldId="262"/>
            <ac:cxnSpMk id="102" creationId="{0C4B0B53-F953-49C1-9B3B-73C29CE96CE4}"/>
          </ac:cxnSpMkLst>
        </pc:cxnChg>
        <pc:cxnChg chg="add mod">
          <ac:chgData name="Anthony RYCKEMBUSCH" userId="8e2391ccf4e2c0f3" providerId="LiveId" clId="{F5578B79-DE6A-4F34-B671-8D100D54F8E2}" dt="2021-11-05T10:16:44.362" v="544" actId="14100"/>
          <ac:cxnSpMkLst>
            <pc:docMk/>
            <pc:sldMk cId="3127488809" sldId="262"/>
            <ac:cxnSpMk id="105" creationId="{6DBEB6AC-4D59-4781-81D6-A696487C54FA}"/>
          </ac:cxnSpMkLst>
        </pc:cxnChg>
        <pc:cxnChg chg="add mod">
          <ac:chgData name="Anthony RYCKEMBUSCH" userId="8e2391ccf4e2c0f3" providerId="LiveId" clId="{F5578B79-DE6A-4F34-B671-8D100D54F8E2}" dt="2021-11-05T10:16:50.575" v="547" actId="14100"/>
          <ac:cxnSpMkLst>
            <pc:docMk/>
            <pc:sldMk cId="3127488809" sldId="262"/>
            <ac:cxnSpMk id="108" creationId="{1C338808-F44D-4F13-BC6B-EF04D6EA01C5}"/>
          </ac:cxnSpMkLst>
        </pc:cxnChg>
        <pc:cxnChg chg="add mod">
          <ac:chgData name="Anthony RYCKEMBUSCH" userId="8e2391ccf4e2c0f3" providerId="LiveId" clId="{F5578B79-DE6A-4F34-B671-8D100D54F8E2}" dt="2021-11-05T10:17:06.509" v="551" actId="14100"/>
          <ac:cxnSpMkLst>
            <pc:docMk/>
            <pc:sldMk cId="3127488809" sldId="262"/>
            <ac:cxnSpMk id="111" creationId="{71AF0578-9769-48A9-9709-8B3C9368F391}"/>
          </ac:cxnSpMkLst>
        </pc:cxnChg>
        <pc:cxnChg chg="add mod">
          <ac:chgData name="Anthony RYCKEMBUSCH" userId="8e2391ccf4e2c0f3" providerId="LiveId" clId="{F5578B79-DE6A-4F34-B671-8D100D54F8E2}" dt="2021-11-05T10:17:14.043" v="554" actId="14100"/>
          <ac:cxnSpMkLst>
            <pc:docMk/>
            <pc:sldMk cId="3127488809" sldId="262"/>
            <ac:cxnSpMk id="114" creationId="{0CBB2FA2-A6C7-4083-A647-57DDC3B2BD72}"/>
          </ac:cxnSpMkLst>
        </pc:cxnChg>
      </pc:sldChg>
      <pc:sldChg chg="delSp modSp add mod ord">
        <pc:chgData name="Anthony RYCKEMBUSCH" userId="8e2391ccf4e2c0f3" providerId="LiveId" clId="{F5578B79-DE6A-4F34-B671-8D100D54F8E2}" dt="2021-11-05T09:54:33.183" v="441" actId="478"/>
        <pc:sldMkLst>
          <pc:docMk/>
          <pc:sldMk cId="3803980456" sldId="263"/>
        </pc:sldMkLst>
        <pc:spChg chg="del">
          <ac:chgData name="Anthony RYCKEMBUSCH" userId="8e2391ccf4e2c0f3" providerId="LiveId" clId="{F5578B79-DE6A-4F34-B671-8D100D54F8E2}" dt="2021-11-05T09:54:33.183" v="441" actId="478"/>
          <ac:spMkLst>
            <pc:docMk/>
            <pc:sldMk cId="3803980456" sldId="263"/>
            <ac:spMk id="5" creationId="{6112AC34-DF98-4D86-908F-75947657D3DA}"/>
          </ac:spMkLst>
        </pc:spChg>
        <pc:spChg chg="del">
          <ac:chgData name="Anthony RYCKEMBUSCH" userId="8e2391ccf4e2c0f3" providerId="LiveId" clId="{F5578B79-DE6A-4F34-B671-8D100D54F8E2}" dt="2021-11-05T09:54:33.183" v="441" actId="478"/>
          <ac:spMkLst>
            <pc:docMk/>
            <pc:sldMk cId="3803980456" sldId="263"/>
            <ac:spMk id="9" creationId="{A22E11F4-D7A4-4E14-98B7-01FA050B0BA0}"/>
          </ac:spMkLst>
        </pc:spChg>
        <pc:spChg chg="del">
          <ac:chgData name="Anthony RYCKEMBUSCH" userId="8e2391ccf4e2c0f3" providerId="LiveId" clId="{F5578B79-DE6A-4F34-B671-8D100D54F8E2}" dt="2021-11-05T09:54:33.183" v="441" actId="478"/>
          <ac:spMkLst>
            <pc:docMk/>
            <pc:sldMk cId="3803980456" sldId="263"/>
            <ac:spMk id="11" creationId="{1DE9E401-BF5A-4391-9867-3B166E0C5958}"/>
          </ac:spMkLst>
        </pc:spChg>
        <pc:spChg chg="del">
          <ac:chgData name="Anthony RYCKEMBUSCH" userId="8e2391ccf4e2c0f3" providerId="LiveId" clId="{F5578B79-DE6A-4F34-B671-8D100D54F8E2}" dt="2021-11-05T09:54:33.183" v="441" actId="478"/>
          <ac:spMkLst>
            <pc:docMk/>
            <pc:sldMk cId="3803980456" sldId="263"/>
            <ac:spMk id="12" creationId="{9A0FBB2F-52EE-43D4-B8F2-01EE0895A84D}"/>
          </ac:spMkLst>
        </pc:spChg>
        <pc:spChg chg="del">
          <ac:chgData name="Anthony RYCKEMBUSCH" userId="8e2391ccf4e2c0f3" providerId="LiveId" clId="{F5578B79-DE6A-4F34-B671-8D100D54F8E2}" dt="2021-11-05T09:54:33.183" v="441" actId="478"/>
          <ac:spMkLst>
            <pc:docMk/>
            <pc:sldMk cId="3803980456" sldId="263"/>
            <ac:spMk id="13" creationId="{AD2C97DE-2FEB-48D5-94AD-2F05960FAF4C}"/>
          </ac:spMkLst>
        </pc:spChg>
        <pc:spChg chg="del">
          <ac:chgData name="Anthony RYCKEMBUSCH" userId="8e2391ccf4e2c0f3" providerId="LiveId" clId="{F5578B79-DE6A-4F34-B671-8D100D54F8E2}" dt="2021-11-05T09:54:33.183" v="441" actId="478"/>
          <ac:spMkLst>
            <pc:docMk/>
            <pc:sldMk cId="3803980456" sldId="263"/>
            <ac:spMk id="14" creationId="{9CD5CF14-D5EA-4092-86A7-1FA809EC5EE0}"/>
          </ac:spMkLst>
        </pc:spChg>
        <pc:spChg chg="del">
          <ac:chgData name="Anthony RYCKEMBUSCH" userId="8e2391ccf4e2c0f3" providerId="LiveId" clId="{F5578B79-DE6A-4F34-B671-8D100D54F8E2}" dt="2021-11-05T09:54:33.183" v="441" actId="478"/>
          <ac:spMkLst>
            <pc:docMk/>
            <pc:sldMk cId="3803980456" sldId="263"/>
            <ac:spMk id="16" creationId="{FF3FBC40-3EB3-46AE-ACD7-D496FB17D91D}"/>
          </ac:spMkLst>
        </pc:spChg>
        <pc:spChg chg="del">
          <ac:chgData name="Anthony RYCKEMBUSCH" userId="8e2391ccf4e2c0f3" providerId="LiveId" clId="{F5578B79-DE6A-4F34-B671-8D100D54F8E2}" dt="2021-11-05T09:54:33.183" v="441" actId="478"/>
          <ac:spMkLst>
            <pc:docMk/>
            <pc:sldMk cId="3803980456" sldId="263"/>
            <ac:spMk id="17" creationId="{6BECC49E-35D4-4A4A-940C-13B916B953CD}"/>
          </ac:spMkLst>
        </pc:spChg>
        <pc:spChg chg="del">
          <ac:chgData name="Anthony RYCKEMBUSCH" userId="8e2391ccf4e2c0f3" providerId="LiveId" clId="{F5578B79-DE6A-4F34-B671-8D100D54F8E2}" dt="2021-11-05T09:54:33.183" v="441" actId="478"/>
          <ac:spMkLst>
            <pc:docMk/>
            <pc:sldMk cId="3803980456" sldId="263"/>
            <ac:spMk id="18" creationId="{1432D720-CEDD-4569-81CA-1FF18102B863}"/>
          </ac:spMkLst>
        </pc:spChg>
        <pc:spChg chg="del">
          <ac:chgData name="Anthony RYCKEMBUSCH" userId="8e2391ccf4e2c0f3" providerId="LiveId" clId="{F5578B79-DE6A-4F34-B671-8D100D54F8E2}" dt="2021-11-05T09:54:33.183" v="441" actId="478"/>
          <ac:spMkLst>
            <pc:docMk/>
            <pc:sldMk cId="3803980456" sldId="263"/>
            <ac:spMk id="19" creationId="{B9590D0B-5381-4250-B035-E9F84E92A7E1}"/>
          </ac:spMkLst>
        </pc:spChg>
        <pc:spChg chg="del">
          <ac:chgData name="Anthony RYCKEMBUSCH" userId="8e2391ccf4e2c0f3" providerId="LiveId" clId="{F5578B79-DE6A-4F34-B671-8D100D54F8E2}" dt="2021-11-05T09:54:33.183" v="441" actId="478"/>
          <ac:spMkLst>
            <pc:docMk/>
            <pc:sldMk cId="3803980456" sldId="263"/>
            <ac:spMk id="20" creationId="{7677702F-6032-4FC7-9FBE-A1BABF7D9A17}"/>
          </ac:spMkLst>
        </pc:spChg>
        <pc:spChg chg="del">
          <ac:chgData name="Anthony RYCKEMBUSCH" userId="8e2391ccf4e2c0f3" providerId="LiveId" clId="{F5578B79-DE6A-4F34-B671-8D100D54F8E2}" dt="2021-11-05T09:54:33.183" v="441" actId="478"/>
          <ac:spMkLst>
            <pc:docMk/>
            <pc:sldMk cId="3803980456" sldId="263"/>
            <ac:spMk id="21" creationId="{77D1E4D5-1EFE-4EE5-932A-5ABC20520756}"/>
          </ac:spMkLst>
        </pc:spChg>
        <pc:spChg chg="del">
          <ac:chgData name="Anthony RYCKEMBUSCH" userId="8e2391ccf4e2c0f3" providerId="LiveId" clId="{F5578B79-DE6A-4F34-B671-8D100D54F8E2}" dt="2021-11-05T09:54:33.183" v="441" actId="478"/>
          <ac:spMkLst>
            <pc:docMk/>
            <pc:sldMk cId="3803980456" sldId="263"/>
            <ac:spMk id="29" creationId="{C11EA2D5-BB6A-426E-A542-B50EAF2880CE}"/>
          </ac:spMkLst>
        </pc:spChg>
        <pc:spChg chg="del">
          <ac:chgData name="Anthony RYCKEMBUSCH" userId="8e2391ccf4e2c0f3" providerId="LiveId" clId="{F5578B79-DE6A-4F34-B671-8D100D54F8E2}" dt="2021-11-05T09:54:33.183" v="441" actId="478"/>
          <ac:spMkLst>
            <pc:docMk/>
            <pc:sldMk cId="3803980456" sldId="263"/>
            <ac:spMk id="33" creationId="{428AF642-18E3-4E37-A6C1-D70B95EBEDC2}"/>
          </ac:spMkLst>
        </pc:spChg>
        <pc:spChg chg="del">
          <ac:chgData name="Anthony RYCKEMBUSCH" userId="8e2391ccf4e2c0f3" providerId="LiveId" clId="{F5578B79-DE6A-4F34-B671-8D100D54F8E2}" dt="2021-11-05T09:54:33.183" v="441" actId="478"/>
          <ac:spMkLst>
            <pc:docMk/>
            <pc:sldMk cId="3803980456" sldId="263"/>
            <ac:spMk id="42" creationId="{7C48B83F-2F33-4CEA-993B-F27BDA798123}"/>
          </ac:spMkLst>
        </pc:spChg>
        <pc:spChg chg="del">
          <ac:chgData name="Anthony RYCKEMBUSCH" userId="8e2391ccf4e2c0f3" providerId="LiveId" clId="{F5578B79-DE6A-4F34-B671-8D100D54F8E2}" dt="2021-11-05T09:54:33.183" v="441" actId="478"/>
          <ac:spMkLst>
            <pc:docMk/>
            <pc:sldMk cId="3803980456" sldId="263"/>
            <ac:spMk id="47" creationId="{21062B2D-4A23-4487-B742-1264A6F3A7D4}"/>
          </ac:spMkLst>
        </pc:spChg>
        <pc:spChg chg="del">
          <ac:chgData name="Anthony RYCKEMBUSCH" userId="8e2391ccf4e2c0f3" providerId="LiveId" clId="{F5578B79-DE6A-4F34-B671-8D100D54F8E2}" dt="2021-11-05T09:54:33.183" v="441" actId="478"/>
          <ac:spMkLst>
            <pc:docMk/>
            <pc:sldMk cId="3803980456" sldId="263"/>
            <ac:spMk id="57" creationId="{EE5BE64D-46CF-413B-B216-2853868AA749}"/>
          </ac:spMkLst>
        </pc:spChg>
        <pc:spChg chg="del">
          <ac:chgData name="Anthony RYCKEMBUSCH" userId="8e2391ccf4e2c0f3" providerId="LiveId" clId="{F5578B79-DE6A-4F34-B671-8D100D54F8E2}" dt="2021-11-05T09:54:33.183" v="441" actId="478"/>
          <ac:spMkLst>
            <pc:docMk/>
            <pc:sldMk cId="3803980456" sldId="263"/>
            <ac:spMk id="61" creationId="{E4ADAD50-8324-4986-9CE3-B7F4E04900F6}"/>
          </ac:spMkLst>
        </pc:spChg>
        <pc:spChg chg="del">
          <ac:chgData name="Anthony RYCKEMBUSCH" userId="8e2391ccf4e2c0f3" providerId="LiveId" clId="{F5578B79-DE6A-4F34-B671-8D100D54F8E2}" dt="2021-11-05T09:54:33.183" v="441" actId="478"/>
          <ac:spMkLst>
            <pc:docMk/>
            <pc:sldMk cId="3803980456" sldId="263"/>
            <ac:spMk id="62" creationId="{F248A796-51E4-4155-AED5-52CCC0949AAE}"/>
          </ac:spMkLst>
        </pc:spChg>
        <pc:spChg chg="del">
          <ac:chgData name="Anthony RYCKEMBUSCH" userId="8e2391ccf4e2c0f3" providerId="LiveId" clId="{F5578B79-DE6A-4F34-B671-8D100D54F8E2}" dt="2021-11-05T09:54:33.183" v="441" actId="478"/>
          <ac:spMkLst>
            <pc:docMk/>
            <pc:sldMk cId="3803980456" sldId="263"/>
            <ac:spMk id="70" creationId="{8159E909-2D25-417A-BBD8-01FB03E7F3E4}"/>
          </ac:spMkLst>
        </pc:spChg>
        <pc:spChg chg="del">
          <ac:chgData name="Anthony RYCKEMBUSCH" userId="8e2391ccf4e2c0f3" providerId="LiveId" clId="{F5578B79-DE6A-4F34-B671-8D100D54F8E2}" dt="2021-11-05T09:54:33.183" v="441" actId="478"/>
          <ac:spMkLst>
            <pc:docMk/>
            <pc:sldMk cId="3803980456" sldId="263"/>
            <ac:spMk id="73" creationId="{1F842D77-BBF6-45FC-AF6F-3300B64CC7D4}"/>
          </ac:spMkLst>
        </pc:spChg>
        <pc:spChg chg="del">
          <ac:chgData name="Anthony RYCKEMBUSCH" userId="8e2391ccf4e2c0f3" providerId="LiveId" clId="{F5578B79-DE6A-4F34-B671-8D100D54F8E2}" dt="2021-11-05T09:54:33.183" v="441" actId="478"/>
          <ac:spMkLst>
            <pc:docMk/>
            <pc:sldMk cId="3803980456" sldId="263"/>
            <ac:spMk id="77" creationId="{8A2C4E56-40F6-4C50-A8AE-B23B57162994}"/>
          </ac:spMkLst>
        </pc:spChg>
        <pc:spChg chg="del">
          <ac:chgData name="Anthony RYCKEMBUSCH" userId="8e2391ccf4e2c0f3" providerId="LiveId" clId="{F5578B79-DE6A-4F34-B671-8D100D54F8E2}" dt="2021-11-05T09:54:33.183" v="441" actId="478"/>
          <ac:spMkLst>
            <pc:docMk/>
            <pc:sldMk cId="3803980456" sldId="263"/>
            <ac:spMk id="82" creationId="{F4C018A1-63E5-44C2-AF43-652AC4AA4051}"/>
          </ac:spMkLst>
        </pc:spChg>
        <pc:spChg chg="del">
          <ac:chgData name="Anthony RYCKEMBUSCH" userId="8e2391ccf4e2c0f3" providerId="LiveId" clId="{F5578B79-DE6A-4F34-B671-8D100D54F8E2}" dt="2021-11-05T09:54:33.183" v="441" actId="478"/>
          <ac:spMkLst>
            <pc:docMk/>
            <pc:sldMk cId="3803980456" sldId="263"/>
            <ac:spMk id="86" creationId="{B16A3290-1E2D-42FD-8600-CA69A6F6418B}"/>
          </ac:spMkLst>
        </pc:spChg>
        <pc:cxnChg chg="del mod">
          <ac:chgData name="Anthony RYCKEMBUSCH" userId="8e2391ccf4e2c0f3" providerId="LiveId" clId="{F5578B79-DE6A-4F34-B671-8D100D54F8E2}" dt="2021-11-05T09:54:33.183" v="441" actId="478"/>
          <ac:cxnSpMkLst>
            <pc:docMk/>
            <pc:sldMk cId="3803980456" sldId="263"/>
            <ac:cxnSpMk id="3" creationId="{9DCF6E27-66DF-4736-82AA-8D603E1136E1}"/>
          </ac:cxnSpMkLst>
        </pc:cxnChg>
        <pc:cxnChg chg="del mod">
          <ac:chgData name="Anthony RYCKEMBUSCH" userId="8e2391ccf4e2c0f3" providerId="LiveId" clId="{F5578B79-DE6A-4F34-B671-8D100D54F8E2}" dt="2021-11-05T09:54:33.183" v="441" actId="478"/>
          <ac:cxnSpMkLst>
            <pc:docMk/>
            <pc:sldMk cId="3803980456" sldId="263"/>
            <ac:cxnSpMk id="15" creationId="{59B61E0F-2171-410B-A40D-12249440C351}"/>
          </ac:cxnSpMkLst>
        </pc:cxnChg>
        <pc:cxnChg chg="del mod">
          <ac:chgData name="Anthony RYCKEMBUSCH" userId="8e2391ccf4e2c0f3" providerId="LiveId" clId="{F5578B79-DE6A-4F34-B671-8D100D54F8E2}" dt="2021-11-05T09:54:33.183" v="441" actId="478"/>
          <ac:cxnSpMkLst>
            <pc:docMk/>
            <pc:sldMk cId="3803980456" sldId="263"/>
            <ac:cxnSpMk id="23" creationId="{CD583845-8D24-4899-8CC2-5F14F8B2964C}"/>
          </ac:cxnSpMkLst>
        </pc:cxnChg>
        <pc:cxnChg chg="del mod">
          <ac:chgData name="Anthony RYCKEMBUSCH" userId="8e2391ccf4e2c0f3" providerId="LiveId" clId="{F5578B79-DE6A-4F34-B671-8D100D54F8E2}" dt="2021-11-05T09:54:33.183" v="441" actId="478"/>
          <ac:cxnSpMkLst>
            <pc:docMk/>
            <pc:sldMk cId="3803980456" sldId="263"/>
            <ac:cxnSpMk id="27" creationId="{8E8DF670-5AA8-4405-BFD1-B7AC72336709}"/>
          </ac:cxnSpMkLst>
        </pc:cxnChg>
        <pc:cxnChg chg="del mod">
          <ac:chgData name="Anthony RYCKEMBUSCH" userId="8e2391ccf4e2c0f3" providerId="LiveId" clId="{F5578B79-DE6A-4F34-B671-8D100D54F8E2}" dt="2021-11-05T09:54:33.183" v="441" actId="478"/>
          <ac:cxnSpMkLst>
            <pc:docMk/>
            <pc:sldMk cId="3803980456" sldId="263"/>
            <ac:cxnSpMk id="31" creationId="{0FA5809C-603C-4F8C-A791-A7B3BD25311A}"/>
          </ac:cxnSpMkLst>
        </pc:cxnChg>
        <pc:cxnChg chg="del mod">
          <ac:chgData name="Anthony RYCKEMBUSCH" userId="8e2391ccf4e2c0f3" providerId="LiveId" clId="{F5578B79-DE6A-4F34-B671-8D100D54F8E2}" dt="2021-11-05T09:54:33.183" v="441" actId="478"/>
          <ac:cxnSpMkLst>
            <pc:docMk/>
            <pc:sldMk cId="3803980456" sldId="263"/>
            <ac:cxnSpMk id="49" creationId="{8B13BCFD-690B-4523-B3F0-CD5DC786C739}"/>
          </ac:cxnSpMkLst>
        </pc:cxnChg>
        <pc:cxnChg chg="del mod">
          <ac:chgData name="Anthony RYCKEMBUSCH" userId="8e2391ccf4e2c0f3" providerId="LiveId" clId="{F5578B79-DE6A-4F34-B671-8D100D54F8E2}" dt="2021-11-05T09:54:33.183" v="441" actId="478"/>
          <ac:cxnSpMkLst>
            <pc:docMk/>
            <pc:sldMk cId="3803980456" sldId="263"/>
            <ac:cxnSpMk id="51" creationId="{B8AE1E64-8E5F-4653-AD39-A538A0A118DF}"/>
          </ac:cxnSpMkLst>
        </pc:cxnChg>
        <pc:cxnChg chg="del mod">
          <ac:chgData name="Anthony RYCKEMBUSCH" userId="8e2391ccf4e2c0f3" providerId="LiveId" clId="{F5578B79-DE6A-4F34-B671-8D100D54F8E2}" dt="2021-11-05T09:54:33.183" v="441" actId="478"/>
          <ac:cxnSpMkLst>
            <pc:docMk/>
            <pc:sldMk cId="3803980456" sldId="263"/>
            <ac:cxnSpMk id="55" creationId="{236B249E-5C3C-4E80-90A4-39AAA47363C6}"/>
          </ac:cxnSpMkLst>
        </pc:cxnChg>
        <pc:cxnChg chg="del mod">
          <ac:chgData name="Anthony RYCKEMBUSCH" userId="8e2391ccf4e2c0f3" providerId="LiveId" clId="{F5578B79-DE6A-4F34-B671-8D100D54F8E2}" dt="2021-11-05T09:54:33.183" v="441" actId="478"/>
          <ac:cxnSpMkLst>
            <pc:docMk/>
            <pc:sldMk cId="3803980456" sldId="263"/>
            <ac:cxnSpMk id="59" creationId="{D8853C9F-B24D-4404-A93F-78E894FD0C57}"/>
          </ac:cxnSpMkLst>
        </pc:cxnChg>
        <pc:cxnChg chg="del mod">
          <ac:chgData name="Anthony RYCKEMBUSCH" userId="8e2391ccf4e2c0f3" providerId="LiveId" clId="{F5578B79-DE6A-4F34-B671-8D100D54F8E2}" dt="2021-11-05T09:54:33.183" v="441" actId="478"/>
          <ac:cxnSpMkLst>
            <pc:docMk/>
            <pc:sldMk cId="3803980456" sldId="263"/>
            <ac:cxnSpMk id="67" creationId="{92066E22-0178-486C-B56C-F3A05535CF41}"/>
          </ac:cxnSpMkLst>
        </pc:cxnChg>
        <pc:cxnChg chg="del mod">
          <ac:chgData name="Anthony RYCKEMBUSCH" userId="8e2391ccf4e2c0f3" providerId="LiveId" clId="{F5578B79-DE6A-4F34-B671-8D100D54F8E2}" dt="2021-11-05T09:54:33.183" v="441" actId="478"/>
          <ac:cxnSpMkLst>
            <pc:docMk/>
            <pc:sldMk cId="3803980456" sldId="263"/>
            <ac:cxnSpMk id="75" creationId="{0C3727DD-9BD9-4766-AEEB-F28ED9CDA75C}"/>
          </ac:cxnSpMkLst>
        </pc:cxnChg>
        <pc:cxnChg chg="del mod">
          <ac:chgData name="Anthony RYCKEMBUSCH" userId="8e2391ccf4e2c0f3" providerId="LiveId" clId="{F5578B79-DE6A-4F34-B671-8D100D54F8E2}" dt="2021-11-05T09:54:33.183" v="441" actId="478"/>
          <ac:cxnSpMkLst>
            <pc:docMk/>
            <pc:sldMk cId="3803980456" sldId="263"/>
            <ac:cxnSpMk id="79" creationId="{BA12AEBE-E57B-4C43-A68B-3F1607F8B2E0}"/>
          </ac:cxnSpMkLst>
        </pc:cxnChg>
        <pc:cxnChg chg="del mod">
          <ac:chgData name="Anthony RYCKEMBUSCH" userId="8e2391ccf4e2c0f3" providerId="LiveId" clId="{F5578B79-DE6A-4F34-B671-8D100D54F8E2}" dt="2021-11-05T09:54:33.183" v="441" actId="478"/>
          <ac:cxnSpMkLst>
            <pc:docMk/>
            <pc:sldMk cId="3803980456" sldId="263"/>
            <ac:cxnSpMk id="84" creationId="{11FA2B77-9239-407B-85AA-E1C6115A86A7}"/>
          </ac:cxnSpMkLst>
        </pc:cxnChg>
      </pc:sldChg>
      <pc:sldChg chg="addSp delSp modSp add mod ord">
        <pc:chgData name="Anthony RYCKEMBUSCH" userId="8e2391ccf4e2c0f3" providerId="LiveId" clId="{F5578B79-DE6A-4F34-B671-8D100D54F8E2}" dt="2021-11-05T09:55:42.627" v="447" actId="478"/>
        <pc:sldMkLst>
          <pc:docMk/>
          <pc:sldMk cId="541513710" sldId="264"/>
        </pc:sldMkLst>
        <pc:spChg chg="add del">
          <ac:chgData name="Anthony RYCKEMBUSCH" userId="8e2391ccf4e2c0f3" providerId="LiveId" clId="{F5578B79-DE6A-4F34-B671-8D100D54F8E2}" dt="2021-11-05T09:55:42.627" v="447" actId="478"/>
          <ac:spMkLst>
            <pc:docMk/>
            <pc:sldMk cId="541513710" sldId="264"/>
            <ac:spMk id="11" creationId="{1DE9E401-BF5A-4391-9867-3B166E0C5958}"/>
          </ac:spMkLst>
        </pc:spChg>
        <pc:spChg chg="add del">
          <ac:chgData name="Anthony RYCKEMBUSCH" userId="8e2391ccf4e2c0f3" providerId="LiveId" clId="{F5578B79-DE6A-4F34-B671-8D100D54F8E2}" dt="2021-11-05T09:55:42.627" v="447" actId="478"/>
          <ac:spMkLst>
            <pc:docMk/>
            <pc:sldMk cId="541513710" sldId="264"/>
            <ac:spMk id="12" creationId="{9A0FBB2F-52EE-43D4-B8F2-01EE0895A84D}"/>
          </ac:spMkLst>
        </pc:spChg>
        <pc:spChg chg="add del">
          <ac:chgData name="Anthony RYCKEMBUSCH" userId="8e2391ccf4e2c0f3" providerId="LiveId" clId="{F5578B79-DE6A-4F34-B671-8D100D54F8E2}" dt="2021-11-05T09:55:42.627" v="447" actId="478"/>
          <ac:spMkLst>
            <pc:docMk/>
            <pc:sldMk cId="541513710" sldId="264"/>
            <ac:spMk id="14" creationId="{9CD5CF14-D5EA-4092-86A7-1FA809EC5EE0}"/>
          </ac:spMkLst>
        </pc:spChg>
        <pc:spChg chg="add del">
          <ac:chgData name="Anthony RYCKEMBUSCH" userId="8e2391ccf4e2c0f3" providerId="LiveId" clId="{F5578B79-DE6A-4F34-B671-8D100D54F8E2}" dt="2021-11-05T09:55:42.627" v="447" actId="478"/>
          <ac:spMkLst>
            <pc:docMk/>
            <pc:sldMk cId="541513710" sldId="264"/>
            <ac:spMk id="16" creationId="{FF3FBC40-3EB3-46AE-ACD7-D496FB17D91D}"/>
          </ac:spMkLst>
        </pc:spChg>
        <pc:spChg chg="add del">
          <ac:chgData name="Anthony RYCKEMBUSCH" userId="8e2391ccf4e2c0f3" providerId="LiveId" clId="{F5578B79-DE6A-4F34-B671-8D100D54F8E2}" dt="2021-11-05T09:55:42.627" v="447" actId="478"/>
          <ac:spMkLst>
            <pc:docMk/>
            <pc:sldMk cId="541513710" sldId="264"/>
            <ac:spMk id="18" creationId="{1432D720-CEDD-4569-81CA-1FF18102B863}"/>
          </ac:spMkLst>
        </pc:spChg>
        <pc:spChg chg="add del">
          <ac:chgData name="Anthony RYCKEMBUSCH" userId="8e2391ccf4e2c0f3" providerId="LiveId" clId="{F5578B79-DE6A-4F34-B671-8D100D54F8E2}" dt="2021-11-05T09:55:42.627" v="447" actId="478"/>
          <ac:spMkLst>
            <pc:docMk/>
            <pc:sldMk cId="541513710" sldId="264"/>
            <ac:spMk id="19" creationId="{B9590D0B-5381-4250-B035-E9F84E92A7E1}"/>
          </ac:spMkLst>
        </pc:spChg>
        <pc:spChg chg="add del">
          <ac:chgData name="Anthony RYCKEMBUSCH" userId="8e2391ccf4e2c0f3" providerId="LiveId" clId="{F5578B79-DE6A-4F34-B671-8D100D54F8E2}" dt="2021-11-05T09:55:42.627" v="447" actId="478"/>
          <ac:spMkLst>
            <pc:docMk/>
            <pc:sldMk cId="541513710" sldId="264"/>
            <ac:spMk id="20" creationId="{7677702F-6032-4FC7-9FBE-A1BABF7D9A17}"/>
          </ac:spMkLst>
        </pc:spChg>
        <pc:spChg chg="add del">
          <ac:chgData name="Anthony RYCKEMBUSCH" userId="8e2391ccf4e2c0f3" providerId="LiveId" clId="{F5578B79-DE6A-4F34-B671-8D100D54F8E2}" dt="2021-11-05T09:55:42.627" v="447" actId="478"/>
          <ac:spMkLst>
            <pc:docMk/>
            <pc:sldMk cId="541513710" sldId="264"/>
            <ac:spMk id="21" creationId="{77D1E4D5-1EFE-4EE5-932A-5ABC20520756}"/>
          </ac:spMkLst>
        </pc:spChg>
        <pc:spChg chg="add del">
          <ac:chgData name="Anthony RYCKEMBUSCH" userId="8e2391ccf4e2c0f3" providerId="LiveId" clId="{F5578B79-DE6A-4F34-B671-8D100D54F8E2}" dt="2021-11-05T09:55:42.627" v="447" actId="478"/>
          <ac:spMkLst>
            <pc:docMk/>
            <pc:sldMk cId="541513710" sldId="264"/>
            <ac:spMk id="29" creationId="{C11EA2D5-BB6A-426E-A542-B50EAF2880CE}"/>
          </ac:spMkLst>
        </pc:spChg>
        <pc:spChg chg="add del">
          <ac:chgData name="Anthony RYCKEMBUSCH" userId="8e2391ccf4e2c0f3" providerId="LiveId" clId="{F5578B79-DE6A-4F34-B671-8D100D54F8E2}" dt="2021-11-05T09:55:42.627" v="447" actId="478"/>
          <ac:spMkLst>
            <pc:docMk/>
            <pc:sldMk cId="541513710" sldId="264"/>
            <ac:spMk id="33" creationId="{428AF642-18E3-4E37-A6C1-D70B95EBEDC2}"/>
          </ac:spMkLst>
        </pc:spChg>
        <pc:spChg chg="add del">
          <ac:chgData name="Anthony RYCKEMBUSCH" userId="8e2391ccf4e2c0f3" providerId="LiveId" clId="{F5578B79-DE6A-4F34-B671-8D100D54F8E2}" dt="2021-11-05T09:55:42.627" v="447" actId="478"/>
          <ac:spMkLst>
            <pc:docMk/>
            <pc:sldMk cId="541513710" sldId="264"/>
            <ac:spMk id="42" creationId="{7C48B83F-2F33-4CEA-993B-F27BDA798123}"/>
          </ac:spMkLst>
        </pc:spChg>
        <pc:spChg chg="add del">
          <ac:chgData name="Anthony RYCKEMBUSCH" userId="8e2391ccf4e2c0f3" providerId="LiveId" clId="{F5578B79-DE6A-4F34-B671-8D100D54F8E2}" dt="2021-11-05T09:55:42.627" v="447" actId="478"/>
          <ac:spMkLst>
            <pc:docMk/>
            <pc:sldMk cId="541513710" sldId="264"/>
            <ac:spMk id="47" creationId="{21062B2D-4A23-4487-B742-1264A6F3A7D4}"/>
          </ac:spMkLst>
        </pc:spChg>
        <pc:spChg chg="add del">
          <ac:chgData name="Anthony RYCKEMBUSCH" userId="8e2391ccf4e2c0f3" providerId="LiveId" clId="{F5578B79-DE6A-4F34-B671-8D100D54F8E2}" dt="2021-11-05T09:55:42.627" v="447" actId="478"/>
          <ac:spMkLst>
            <pc:docMk/>
            <pc:sldMk cId="541513710" sldId="264"/>
            <ac:spMk id="57" creationId="{EE5BE64D-46CF-413B-B216-2853868AA749}"/>
          </ac:spMkLst>
        </pc:spChg>
        <pc:spChg chg="add del">
          <ac:chgData name="Anthony RYCKEMBUSCH" userId="8e2391ccf4e2c0f3" providerId="LiveId" clId="{F5578B79-DE6A-4F34-B671-8D100D54F8E2}" dt="2021-11-05T09:55:42.627" v="447" actId="478"/>
          <ac:spMkLst>
            <pc:docMk/>
            <pc:sldMk cId="541513710" sldId="264"/>
            <ac:spMk id="61" creationId="{E4ADAD50-8324-4986-9CE3-B7F4E04900F6}"/>
          </ac:spMkLst>
        </pc:spChg>
        <pc:spChg chg="add del">
          <ac:chgData name="Anthony RYCKEMBUSCH" userId="8e2391ccf4e2c0f3" providerId="LiveId" clId="{F5578B79-DE6A-4F34-B671-8D100D54F8E2}" dt="2021-11-05T09:55:42.627" v="447" actId="478"/>
          <ac:spMkLst>
            <pc:docMk/>
            <pc:sldMk cId="541513710" sldId="264"/>
            <ac:spMk id="62" creationId="{F248A796-51E4-4155-AED5-52CCC0949AAE}"/>
          </ac:spMkLst>
        </pc:spChg>
        <pc:spChg chg="add del">
          <ac:chgData name="Anthony RYCKEMBUSCH" userId="8e2391ccf4e2c0f3" providerId="LiveId" clId="{F5578B79-DE6A-4F34-B671-8D100D54F8E2}" dt="2021-11-05T09:55:42.627" v="447" actId="478"/>
          <ac:spMkLst>
            <pc:docMk/>
            <pc:sldMk cId="541513710" sldId="264"/>
            <ac:spMk id="70" creationId="{8159E909-2D25-417A-BBD8-01FB03E7F3E4}"/>
          </ac:spMkLst>
        </pc:spChg>
        <pc:spChg chg="add del">
          <ac:chgData name="Anthony RYCKEMBUSCH" userId="8e2391ccf4e2c0f3" providerId="LiveId" clId="{F5578B79-DE6A-4F34-B671-8D100D54F8E2}" dt="2021-11-05T09:55:42.627" v="447" actId="478"/>
          <ac:spMkLst>
            <pc:docMk/>
            <pc:sldMk cId="541513710" sldId="264"/>
            <ac:spMk id="73" creationId="{1F842D77-BBF6-45FC-AF6F-3300B64CC7D4}"/>
          </ac:spMkLst>
        </pc:spChg>
        <pc:spChg chg="add del">
          <ac:chgData name="Anthony RYCKEMBUSCH" userId="8e2391ccf4e2c0f3" providerId="LiveId" clId="{F5578B79-DE6A-4F34-B671-8D100D54F8E2}" dt="2021-11-05T09:55:42.627" v="447" actId="478"/>
          <ac:spMkLst>
            <pc:docMk/>
            <pc:sldMk cId="541513710" sldId="264"/>
            <ac:spMk id="77" creationId="{8A2C4E56-40F6-4C50-A8AE-B23B57162994}"/>
          </ac:spMkLst>
        </pc:spChg>
        <pc:spChg chg="add del">
          <ac:chgData name="Anthony RYCKEMBUSCH" userId="8e2391ccf4e2c0f3" providerId="LiveId" clId="{F5578B79-DE6A-4F34-B671-8D100D54F8E2}" dt="2021-11-05T09:55:42.627" v="447" actId="478"/>
          <ac:spMkLst>
            <pc:docMk/>
            <pc:sldMk cId="541513710" sldId="264"/>
            <ac:spMk id="82" creationId="{F4C018A1-63E5-44C2-AF43-652AC4AA4051}"/>
          </ac:spMkLst>
        </pc:spChg>
        <pc:spChg chg="add del">
          <ac:chgData name="Anthony RYCKEMBUSCH" userId="8e2391ccf4e2c0f3" providerId="LiveId" clId="{F5578B79-DE6A-4F34-B671-8D100D54F8E2}" dt="2021-11-05T09:55:42.627" v="447" actId="478"/>
          <ac:spMkLst>
            <pc:docMk/>
            <pc:sldMk cId="541513710" sldId="264"/>
            <ac:spMk id="86" creationId="{B16A3290-1E2D-42FD-8600-CA69A6F6418B}"/>
          </ac:spMkLst>
        </pc:spChg>
        <pc:cxnChg chg="add del mod">
          <ac:chgData name="Anthony RYCKEMBUSCH" userId="8e2391ccf4e2c0f3" providerId="LiveId" clId="{F5578B79-DE6A-4F34-B671-8D100D54F8E2}" dt="2021-11-05T09:55:34.920" v="446" actId="478"/>
          <ac:cxnSpMkLst>
            <pc:docMk/>
            <pc:sldMk cId="541513710" sldId="264"/>
            <ac:cxnSpMk id="15" creationId="{59B61E0F-2171-410B-A40D-12249440C351}"/>
          </ac:cxnSpMkLst>
        </pc:cxnChg>
        <pc:cxnChg chg="add del mod">
          <ac:chgData name="Anthony RYCKEMBUSCH" userId="8e2391ccf4e2c0f3" providerId="LiveId" clId="{F5578B79-DE6A-4F34-B671-8D100D54F8E2}" dt="2021-11-05T09:55:42.627" v="447" actId="478"/>
          <ac:cxnSpMkLst>
            <pc:docMk/>
            <pc:sldMk cId="541513710" sldId="264"/>
            <ac:cxnSpMk id="23" creationId="{CD583845-8D24-4899-8CC2-5F14F8B2964C}"/>
          </ac:cxnSpMkLst>
        </pc:cxnChg>
        <pc:cxnChg chg="add del mod">
          <ac:chgData name="Anthony RYCKEMBUSCH" userId="8e2391ccf4e2c0f3" providerId="LiveId" clId="{F5578B79-DE6A-4F34-B671-8D100D54F8E2}" dt="2021-11-05T09:55:42.627" v="447" actId="478"/>
          <ac:cxnSpMkLst>
            <pc:docMk/>
            <pc:sldMk cId="541513710" sldId="264"/>
            <ac:cxnSpMk id="27" creationId="{8E8DF670-5AA8-4405-BFD1-B7AC72336709}"/>
          </ac:cxnSpMkLst>
        </pc:cxnChg>
        <pc:cxnChg chg="add del mod">
          <ac:chgData name="Anthony RYCKEMBUSCH" userId="8e2391ccf4e2c0f3" providerId="LiveId" clId="{F5578B79-DE6A-4F34-B671-8D100D54F8E2}" dt="2021-11-05T09:55:42.627" v="447" actId="478"/>
          <ac:cxnSpMkLst>
            <pc:docMk/>
            <pc:sldMk cId="541513710" sldId="264"/>
            <ac:cxnSpMk id="31" creationId="{0FA5809C-603C-4F8C-A791-A7B3BD25311A}"/>
          </ac:cxnSpMkLst>
        </pc:cxnChg>
        <pc:cxnChg chg="add del mod">
          <ac:chgData name="Anthony RYCKEMBUSCH" userId="8e2391ccf4e2c0f3" providerId="LiveId" clId="{F5578B79-DE6A-4F34-B671-8D100D54F8E2}" dt="2021-11-05T09:55:42.627" v="447" actId="478"/>
          <ac:cxnSpMkLst>
            <pc:docMk/>
            <pc:sldMk cId="541513710" sldId="264"/>
            <ac:cxnSpMk id="49" creationId="{8B13BCFD-690B-4523-B3F0-CD5DC786C739}"/>
          </ac:cxnSpMkLst>
        </pc:cxnChg>
        <pc:cxnChg chg="add del mod">
          <ac:chgData name="Anthony RYCKEMBUSCH" userId="8e2391ccf4e2c0f3" providerId="LiveId" clId="{F5578B79-DE6A-4F34-B671-8D100D54F8E2}" dt="2021-11-05T09:55:42.627" v="447" actId="478"/>
          <ac:cxnSpMkLst>
            <pc:docMk/>
            <pc:sldMk cId="541513710" sldId="264"/>
            <ac:cxnSpMk id="51" creationId="{B8AE1E64-8E5F-4653-AD39-A538A0A118DF}"/>
          </ac:cxnSpMkLst>
        </pc:cxnChg>
        <pc:cxnChg chg="add del mod">
          <ac:chgData name="Anthony RYCKEMBUSCH" userId="8e2391ccf4e2c0f3" providerId="LiveId" clId="{F5578B79-DE6A-4F34-B671-8D100D54F8E2}" dt="2021-11-05T09:55:42.627" v="447" actId="478"/>
          <ac:cxnSpMkLst>
            <pc:docMk/>
            <pc:sldMk cId="541513710" sldId="264"/>
            <ac:cxnSpMk id="55" creationId="{236B249E-5C3C-4E80-90A4-39AAA47363C6}"/>
          </ac:cxnSpMkLst>
        </pc:cxnChg>
        <pc:cxnChg chg="add del mod">
          <ac:chgData name="Anthony RYCKEMBUSCH" userId="8e2391ccf4e2c0f3" providerId="LiveId" clId="{F5578B79-DE6A-4F34-B671-8D100D54F8E2}" dt="2021-11-05T09:55:42.627" v="447" actId="478"/>
          <ac:cxnSpMkLst>
            <pc:docMk/>
            <pc:sldMk cId="541513710" sldId="264"/>
            <ac:cxnSpMk id="59" creationId="{D8853C9F-B24D-4404-A93F-78E894FD0C57}"/>
          </ac:cxnSpMkLst>
        </pc:cxnChg>
        <pc:cxnChg chg="add del mod">
          <ac:chgData name="Anthony RYCKEMBUSCH" userId="8e2391ccf4e2c0f3" providerId="LiveId" clId="{F5578B79-DE6A-4F34-B671-8D100D54F8E2}" dt="2021-11-05T09:55:42.627" v="447" actId="478"/>
          <ac:cxnSpMkLst>
            <pc:docMk/>
            <pc:sldMk cId="541513710" sldId="264"/>
            <ac:cxnSpMk id="67" creationId="{92066E22-0178-486C-B56C-F3A05535CF41}"/>
          </ac:cxnSpMkLst>
        </pc:cxnChg>
        <pc:cxnChg chg="add del mod">
          <ac:chgData name="Anthony RYCKEMBUSCH" userId="8e2391ccf4e2c0f3" providerId="LiveId" clId="{F5578B79-DE6A-4F34-B671-8D100D54F8E2}" dt="2021-11-05T09:55:42.627" v="447" actId="478"/>
          <ac:cxnSpMkLst>
            <pc:docMk/>
            <pc:sldMk cId="541513710" sldId="264"/>
            <ac:cxnSpMk id="75" creationId="{0C3727DD-9BD9-4766-AEEB-F28ED9CDA75C}"/>
          </ac:cxnSpMkLst>
        </pc:cxnChg>
        <pc:cxnChg chg="add del mod">
          <ac:chgData name="Anthony RYCKEMBUSCH" userId="8e2391ccf4e2c0f3" providerId="LiveId" clId="{F5578B79-DE6A-4F34-B671-8D100D54F8E2}" dt="2021-11-05T09:55:42.627" v="447" actId="478"/>
          <ac:cxnSpMkLst>
            <pc:docMk/>
            <pc:sldMk cId="541513710" sldId="264"/>
            <ac:cxnSpMk id="79" creationId="{BA12AEBE-E57B-4C43-A68B-3F1607F8B2E0}"/>
          </ac:cxnSpMkLst>
        </pc:cxnChg>
        <pc:cxnChg chg="add del mod">
          <ac:chgData name="Anthony RYCKEMBUSCH" userId="8e2391ccf4e2c0f3" providerId="LiveId" clId="{F5578B79-DE6A-4F34-B671-8D100D54F8E2}" dt="2021-11-05T09:55:42.627" v="447" actId="478"/>
          <ac:cxnSpMkLst>
            <pc:docMk/>
            <pc:sldMk cId="541513710" sldId="264"/>
            <ac:cxnSpMk id="84" creationId="{11FA2B77-9239-407B-85AA-E1C6115A86A7}"/>
          </ac:cxnSpMkLst>
        </pc:cxnChg>
      </pc:sldChg>
      <pc:sldChg chg="delSp modSp add mod ord">
        <pc:chgData name="Anthony RYCKEMBUSCH" userId="8e2391ccf4e2c0f3" providerId="LiveId" clId="{F5578B79-DE6A-4F34-B671-8D100D54F8E2}" dt="2021-11-05T09:56:41.300" v="452" actId="478"/>
        <pc:sldMkLst>
          <pc:docMk/>
          <pc:sldMk cId="2400606571" sldId="265"/>
        </pc:sldMkLst>
        <pc:spChg chg="del">
          <ac:chgData name="Anthony RYCKEMBUSCH" userId="8e2391ccf4e2c0f3" providerId="LiveId" clId="{F5578B79-DE6A-4F34-B671-8D100D54F8E2}" dt="2021-11-05T09:56:30.913" v="451" actId="478"/>
          <ac:spMkLst>
            <pc:docMk/>
            <pc:sldMk cId="2400606571" sldId="265"/>
            <ac:spMk id="11" creationId="{1DE9E401-BF5A-4391-9867-3B166E0C5958}"/>
          </ac:spMkLst>
        </pc:spChg>
        <pc:spChg chg="del">
          <ac:chgData name="Anthony RYCKEMBUSCH" userId="8e2391ccf4e2c0f3" providerId="LiveId" clId="{F5578B79-DE6A-4F34-B671-8D100D54F8E2}" dt="2021-11-05T09:56:30.913" v="451" actId="478"/>
          <ac:spMkLst>
            <pc:docMk/>
            <pc:sldMk cId="2400606571" sldId="265"/>
            <ac:spMk id="12" creationId="{9A0FBB2F-52EE-43D4-B8F2-01EE0895A84D}"/>
          </ac:spMkLst>
        </pc:spChg>
        <pc:spChg chg="del">
          <ac:chgData name="Anthony RYCKEMBUSCH" userId="8e2391ccf4e2c0f3" providerId="LiveId" clId="{F5578B79-DE6A-4F34-B671-8D100D54F8E2}" dt="2021-11-05T09:56:30.913" v="451" actId="478"/>
          <ac:spMkLst>
            <pc:docMk/>
            <pc:sldMk cId="2400606571" sldId="265"/>
            <ac:spMk id="14" creationId="{9CD5CF14-D5EA-4092-86A7-1FA809EC5EE0}"/>
          </ac:spMkLst>
        </pc:spChg>
        <pc:spChg chg="del">
          <ac:chgData name="Anthony RYCKEMBUSCH" userId="8e2391ccf4e2c0f3" providerId="LiveId" clId="{F5578B79-DE6A-4F34-B671-8D100D54F8E2}" dt="2021-11-05T09:56:30.913" v="451" actId="478"/>
          <ac:spMkLst>
            <pc:docMk/>
            <pc:sldMk cId="2400606571" sldId="265"/>
            <ac:spMk id="16" creationId="{FF3FBC40-3EB3-46AE-ACD7-D496FB17D91D}"/>
          </ac:spMkLst>
        </pc:spChg>
        <pc:spChg chg="del">
          <ac:chgData name="Anthony RYCKEMBUSCH" userId="8e2391ccf4e2c0f3" providerId="LiveId" clId="{F5578B79-DE6A-4F34-B671-8D100D54F8E2}" dt="2021-11-05T09:56:30.913" v="451" actId="478"/>
          <ac:spMkLst>
            <pc:docMk/>
            <pc:sldMk cId="2400606571" sldId="265"/>
            <ac:spMk id="18" creationId="{1432D720-CEDD-4569-81CA-1FF18102B863}"/>
          </ac:spMkLst>
        </pc:spChg>
        <pc:spChg chg="del">
          <ac:chgData name="Anthony RYCKEMBUSCH" userId="8e2391ccf4e2c0f3" providerId="LiveId" clId="{F5578B79-DE6A-4F34-B671-8D100D54F8E2}" dt="2021-11-05T09:56:30.913" v="451" actId="478"/>
          <ac:spMkLst>
            <pc:docMk/>
            <pc:sldMk cId="2400606571" sldId="265"/>
            <ac:spMk id="19" creationId="{B9590D0B-5381-4250-B035-E9F84E92A7E1}"/>
          </ac:spMkLst>
        </pc:spChg>
        <pc:spChg chg="del">
          <ac:chgData name="Anthony RYCKEMBUSCH" userId="8e2391ccf4e2c0f3" providerId="LiveId" clId="{F5578B79-DE6A-4F34-B671-8D100D54F8E2}" dt="2021-11-05T09:56:30.913" v="451" actId="478"/>
          <ac:spMkLst>
            <pc:docMk/>
            <pc:sldMk cId="2400606571" sldId="265"/>
            <ac:spMk id="20" creationId="{7677702F-6032-4FC7-9FBE-A1BABF7D9A17}"/>
          </ac:spMkLst>
        </pc:spChg>
        <pc:spChg chg="del">
          <ac:chgData name="Anthony RYCKEMBUSCH" userId="8e2391ccf4e2c0f3" providerId="LiveId" clId="{F5578B79-DE6A-4F34-B671-8D100D54F8E2}" dt="2021-11-05T09:56:30.913" v="451" actId="478"/>
          <ac:spMkLst>
            <pc:docMk/>
            <pc:sldMk cId="2400606571" sldId="265"/>
            <ac:spMk id="29" creationId="{C11EA2D5-BB6A-426E-A542-B50EAF2880CE}"/>
          </ac:spMkLst>
        </pc:spChg>
        <pc:spChg chg="del">
          <ac:chgData name="Anthony RYCKEMBUSCH" userId="8e2391ccf4e2c0f3" providerId="LiveId" clId="{F5578B79-DE6A-4F34-B671-8D100D54F8E2}" dt="2021-11-05T09:56:30.913" v="451" actId="478"/>
          <ac:spMkLst>
            <pc:docMk/>
            <pc:sldMk cId="2400606571" sldId="265"/>
            <ac:spMk id="42" creationId="{7C48B83F-2F33-4CEA-993B-F27BDA798123}"/>
          </ac:spMkLst>
        </pc:spChg>
        <pc:spChg chg="del">
          <ac:chgData name="Anthony RYCKEMBUSCH" userId="8e2391ccf4e2c0f3" providerId="LiveId" clId="{F5578B79-DE6A-4F34-B671-8D100D54F8E2}" dt="2021-11-05T09:56:30.913" v="451" actId="478"/>
          <ac:spMkLst>
            <pc:docMk/>
            <pc:sldMk cId="2400606571" sldId="265"/>
            <ac:spMk id="47" creationId="{21062B2D-4A23-4487-B742-1264A6F3A7D4}"/>
          </ac:spMkLst>
        </pc:spChg>
        <pc:spChg chg="del">
          <ac:chgData name="Anthony RYCKEMBUSCH" userId="8e2391ccf4e2c0f3" providerId="LiveId" clId="{F5578B79-DE6A-4F34-B671-8D100D54F8E2}" dt="2021-11-05T09:56:30.913" v="451" actId="478"/>
          <ac:spMkLst>
            <pc:docMk/>
            <pc:sldMk cId="2400606571" sldId="265"/>
            <ac:spMk id="57" creationId="{EE5BE64D-46CF-413B-B216-2853868AA749}"/>
          </ac:spMkLst>
        </pc:spChg>
        <pc:spChg chg="del">
          <ac:chgData name="Anthony RYCKEMBUSCH" userId="8e2391ccf4e2c0f3" providerId="LiveId" clId="{F5578B79-DE6A-4F34-B671-8D100D54F8E2}" dt="2021-11-05T09:56:30.913" v="451" actId="478"/>
          <ac:spMkLst>
            <pc:docMk/>
            <pc:sldMk cId="2400606571" sldId="265"/>
            <ac:spMk id="61" creationId="{E4ADAD50-8324-4986-9CE3-B7F4E04900F6}"/>
          </ac:spMkLst>
        </pc:spChg>
        <pc:spChg chg="del">
          <ac:chgData name="Anthony RYCKEMBUSCH" userId="8e2391ccf4e2c0f3" providerId="LiveId" clId="{F5578B79-DE6A-4F34-B671-8D100D54F8E2}" dt="2021-11-05T09:56:30.913" v="451" actId="478"/>
          <ac:spMkLst>
            <pc:docMk/>
            <pc:sldMk cId="2400606571" sldId="265"/>
            <ac:spMk id="62" creationId="{F248A796-51E4-4155-AED5-52CCC0949AAE}"/>
          </ac:spMkLst>
        </pc:spChg>
        <pc:spChg chg="del">
          <ac:chgData name="Anthony RYCKEMBUSCH" userId="8e2391ccf4e2c0f3" providerId="LiveId" clId="{F5578B79-DE6A-4F34-B671-8D100D54F8E2}" dt="2021-11-05T09:56:30.913" v="451" actId="478"/>
          <ac:spMkLst>
            <pc:docMk/>
            <pc:sldMk cId="2400606571" sldId="265"/>
            <ac:spMk id="70" creationId="{8159E909-2D25-417A-BBD8-01FB03E7F3E4}"/>
          </ac:spMkLst>
        </pc:spChg>
        <pc:spChg chg="del">
          <ac:chgData name="Anthony RYCKEMBUSCH" userId="8e2391ccf4e2c0f3" providerId="LiveId" clId="{F5578B79-DE6A-4F34-B671-8D100D54F8E2}" dt="2021-11-05T09:56:30.913" v="451" actId="478"/>
          <ac:spMkLst>
            <pc:docMk/>
            <pc:sldMk cId="2400606571" sldId="265"/>
            <ac:spMk id="77" creationId="{8A2C4E56-40F6-4C50-A8AE-B23B57162994}"/>
          </ac:spMkLst>
        </pc:spChg>
        <pc:spChg chg="del">
          <ac:chgData name="Anthony RYCKEMBUSCH" userId="8e2391ccf4e2c0f3" providerId="LiveId" clId="{F5578B79-DE6A-4F34-B671-8D100D54F8E2}" dt="2021-11-05T09:56:30.913" v="451" actId="478"/>
          <ac:spMkLst>
            <pc:docMk/>
            <pc:sldMk cId="2400606571" sldId="265"/>
            <ac:spMk id="82" creationId="{F4C018A1-63E5-44C2-AF43-652AC4AA4051}"/>
          </ac:spMkLst>
        </pc:spChg>
        <pc:cxnChg chg="del mod">
          <ac:chgData name="Anthony RYCKEMBUSCH" userId="8e2391ccf4e2c0f3" providerId="LiveId" clId="{F5578B79-DE6A-4F34-B671-8D100D54F8E2}" dt="2021-11-05T09:56:41.300" v="452" actId="478"/>
          <ac:cxnSpMkLst>
            <pc:docMk/>
            <pc:sldMk cId="2400606571" sldId="265"/>
            <ac:cxnSpMk id="27" creationId="{8E8DF670-5AA8-4405-BFD1-B7AC72336709}"/>
          </ac:cxnSpMkLst>
        </pc:cxnChg>
        <pc:cxnChg chg="del mod">
          <ac:chgData name="Anthony RYCKEMBUSCH" userId="8e2391ccf4e2c0f3" providerId="LiveId" clId="{F5578B79-DE6A-4F34-B671-8D100D54F8E2}" dt="2021-11-05T09:56:30.913" v="451" actId="478"/>
          <ac:cxnSpMkLst>
            <pc:docMk/>
            <pc:sldMk cId="2400606571" sldId="265"/>
            <ac:cxnSpMk id="31" creationId="{0FA5809C-603C-4F8C-A791-A7B3BD25311A}"/>
          </ac:cxnSpMkLst>
        </pc:cxnChg>
        <pc:cxnChg chg="del mod">
          <ac:chgData name="Anthony RYCKEMBUSCH" userId="8e2391ccf4e2c0f3" providerId="LiveId" clId="{F5578B79-DE6A-4F34-B671-8D100D54F8E2}" dt="2021-11-05T09:56:30.913" v="451" actId="478"/>
          <ac:cxnSpMkLst>
            <pc:docMk/>
            <pc:sldMk cId="2400606571" sldId="265"/>
            <ac:cxnSpMk id="49" creationId="{8B13BCFD-690B-4523-B3F0-CD5DC786C739}"/>
          </ac:cxnSpMkLst>
        </pc:cxnChg>
        <pc:cxnChg chg="del mod">
          <ac:chgData name="Anthony RYCKEMBUSCH" userId="8e2391ccf4e2c0f3" providerId="LiveId" clId="{F5578B79-DE6A-4F34-B671-8D100D54F8E2}" dt="2021-11-05T09:56:30.913" v="451" actId="478"/>
          <ac:cxnSpMkLst>
            <pc:docMk/>
            <pc:sldMk cId="2400606571" sldId="265"/>
            <ac:cxnSpMk id="51" creationId="{B8AE1E64-8E5F-4653-AD39-A538A0A118DF}"/>
          </ac:cxnSpMkLst>
        </pc:cxnChg>
        <pc:cxnChg chg="del mod">
          <ac:chgData name="Anthony RYCKEMBUSCH" userId="8e2391ccf4e2c0f3" providerId="LiveId" clId="{F5578B79-DE6A-4F34-B671-8D100D54F8E2}" dt="2021-11-05T09:56:30.913" v="451" actId="478"/>
          <ac:cxnSpMkLst>
            <pc:docMk/>
            <pc:sldMk cId="2400606571" sldId="265"/>
            <ac:cxnSpMk id="55" creationId="{236B249E-5C3C-4E80-90A4-39AAA47363C6}"/>
          </ac:cxnSpMkLst>
        </pc:cxnChg>
        <pc:cxnChg chg="del mod">
          <ac:chgData name="Anthony RYCKEMBUSCH" userId="8e2391ccf4e2c0f3" providerId="LiveId" clId="{F5578B79-DE6A-4F34-B671-8D100D54F8E2}" dt="2021-11-05T09:56:30.913" v="451" actId="478"/>
          <ac:cxnSpMkLst>
            <pc:docMk/>
            <pc:sldMk cId="2400606571" sldId="265"/>
            <ac:cxnSpMk id="59" creationId="{D8853C9F-B24D-4404-A93F-78E894FD0C57}"/>
          </ac:cxnSpMkLst>
        </pc:cxnChg>
        <pc:cxnChg chg="del mod">
          <ac:chgData name="Anthony RYCKEMBUSCH" userId="8e2391ccf4e2c0f3" providerId="LiveId" clId="{F5578B79-DE6A-4F34-B671-8D100D54F8E2}" dt="2021-11-05T09:56:30.913" v="451" actId="478"/>
          <ac:cxnSpMkLst>
            <pc:docMk/>
            <pc:sldMk cId="2400606571" sldId="265"/>
            <ac:cxnSpMk id="67" creationId="{92066E22-0178-486C-B56C-F3A05535CF41}"/>
          </ac:cxnSpMkLst>
        </pc:cxnChg>
        <pc:cxnChg chg="del mod">
          <ac:chgData name="Anthony RYCKEMBUSCH" userId="8e2391ccf4e2c0f3" providerId="LiveId" clId="{F5578B79-DE6A-4F34-B671-8D100D54F8E2}" dt="2021-11-05T09:56:30.913" v="451" actId="478"/>
          <ac:cxnSpMkLst>
            <pc:docMk/>
            <pc:sldMk cId="2400606571" sldId="265"/>
            <ac:cxnSpMk id="75" creationId="{0C3727DD-9BD9-4766-AEEB-F28ED9CDA75C}"/>
          </ac:cxnSpMkLst>
        </pc:cxnChg>
        <pc:cxnChg chg="del mod">
          <ac:chgData name="Anthony RYCKEMBUSCH" userId="8e2391ccf4e2c0f3" providerId="LiveId" clId="{F5578B79-DE6A-4F34-B671-8D100D54F8E2}" dt="2021-11-05T09:56:30.913" v="451" actId="478"/>
          <ac:cxnSpMkLst>
            <pc:docMk/>
            <pc:sldMk cId="2400606571" sldId="265"/>
            <ac:cxnSpMk id="79" creationId="{BA12AEBE-E57B-4C43-A68B-3F1607F8B2E0}"/>
          </ac:cxnSpMkLst>
        </pc:cxnChg>
      </pc:sldChg>
      <pc:sldChg chg="addSp delSp modSp add mod ord">
        <pc:chgData name="Anthony RYCKEMBUSCH" userId="8e2391ccf4e2c0f3" providerId="LiveId" clId="{F5578B79-DE6A-4F34-B671-8D100D54F8E2}" dt="2021-11-05T10:15:01.175" v="539"/>
        <pc:sldMkLst>
          <pc:docMk/>
          <pc:sldMk cId="3302085113" sldId="266"/>
        </pc:sldMkLst>
        <pc:spChg chg="del">
          <ac:chgData name="Anthony RYCKEMBUSCH" userId="8e2391ccf4e2c0f3" providerId="LiveId" clId="{F5578B79-DE6A-4F34-B671-8D100D54F8E2}" dt="2021-11-05T09:58:00.839" v="456" actId="478"/>
          <ac:spMkLst>
            <pc:docMk/>
            <pc:sldMk cId="3302085113" sldId="266"/>
            <ac:spMk id="29" creationId="{C11EA2D5-BB6A-426E-A542-B50EAF2880CE}"/>
          </ac:spMkLst>
        </pc:spChg>
        <pc:spChg chg="add del mod">
          <ac:chgData name="Anthony RYCKEMBUSCH" userId="8e2391ccf4e2c0f3" providerId="LiveId" clId="{F5578B79-DE6A-4F34-B671-8D100D54F8E2}" dt="2021-11-05T10:15:01.175" v="539"/>
          <ac:spMkLst>
            <pc:docMk/>
            <pc:sldMk cId="3302085113" sldId="266"/>
            <ac:spMk id="41" creationId="{FB059674-AFED-41D3-9E8B-0250AADEABF2}"/>
          </ac:spMkLst>
        </pc:spChg>
        <pc:spChg chg="del">
          <ac:chgData name="Anthony RYCKEMBUSCH" userId="8e2391ccf4e2c0f3" providerId="LiveId" clId="{F5578B79-DE6A-4F34-B671-8D100D54F8E2}" dt="2021-11-05T09:58:00.839" v="456" actId="478"/>
          <ac:spMkLst>
            <pc:docMk/>
            <pc:sldMk cId="3302085113" sldId="266"/>
            <ac:spMk id="42" creationId="{7C48B83F-2F33-4CEA-993B-F27BDA798123}"/>
          </ac:spMkLst>
        </pc:spChg>
        <pc:spChg chg="del">
          <ac:chgData name="Anthony RYCKEMBUSCH" userId="8e2391ccf4e2c0f3" providerId="LiveId" clId="{F5578B79-DE6A-4F34-B671-8D100D54F8E2}" dt="2021-11-05T09:58:00.839" v="456" actId="478"/>
          <ac:spMkLst>
            <pc:docMk/>
            <pc:sldMk cId="3302085113" sldId="266"/>
            <ac:spMk id="47" creationId="{21062B2D-4A23-4487-B742-1264A6F3A7D4}"/>
          </ac:spMkLst>
        </pc:spChg>
        <pc:spChg chg="del">
          <ac:chgData name="Anthony RYCKEMBUSCH" userId="8e2391ccf4e2c0f3" providerId="LiveId" clId="{F5578B79-DE6A-4F34-B671-8D100D54F8E2}" dt="2021-11-05T09:58:00.839" v="456" actId="478"/>
          <ac:spMkLst>
            <pc:docMk/>
            <pc:sldMk cId="3302085113" sldId="266"/>
            <ac:spMk id="57" creationId="{EE5BE64D-46CF-413B-B216-2853868AA749}"/>
          </ac:spMkLst>
        </pc:spChg>
        <pc:spChg chg="del">
          <ac:chgData name="Anthony RYCKEMBUSCH" userId="8e2391ccf4e2c0f3" providerId="LiveId" clId="{F5578B79-DE6A-4F34-B671-8D100D54F8E2}" dt="2021-11-05T09:58:00.839" v="456" actId="478"/>
          <ac:spMkLst>
            <pc:docMk/>
            <pc:sldMk cId="3302085113" sldId="266"/>
            <ac:spMk id="61" creationId="{E4ADAD50-8324-4986-9CE3-B7F4E04900F6}"/>
          </ac:spMkLst>
        </pc:spChg>
        <pc:spChg chg="del">
          <ac:chgData name="Anthony RYCKEMBUSCH" userId="8e2391ccf4e2c0f3" providerId="LiveId" clId="{F5578B79-DE6A-4F34-B671-8D100D54F8E2}" dt="2021-11-05T09:58:00.839" v="456" actId="478"/>
          <ac:spMkLst>
            <pc:docMk/>
            <pc:sldMk cId="3302085113" sldId="266"/>
            <ac:spMk id="62" creationId="{F248A796-51E4-4155-AED5-52CCC0949AAE}"/>
          </ac:spMkLst>
        </pc:spChg>
        <pc:spChg chg="del">
          <ac:chgData name="Anthony RYCKEMBUSCH" userId="8e2391ccf4e2c0f3" providerId="LiveId" clId="{F5578B79-DE6A-4F34-B671-8D100D54F8E2}" dt="2021-11-05T09:58:00.839" v="456" actId="478"/>
          <ac:spMkLst>
            <pc:docMk/>
            <pc:sldMk cId="3302085113" sldId="266"/>
            <ac:spMk id="70" creationId="{8159E909-2D25-417A-BBD8-01FB03E7F3E4}"/>
          </ac:spMkLst>
        </pc:spChg>
        <pc:spChg chg="del">
          <ac:chgData name="Anthony RYCKEMBUSCH" userId="8e2391ccf4e2c0f3" providerId="LiveId" clId="{F5578B79-DE6A-4F34-B671-8D100D54F8E2}" dt="2021-11-05T09:58:00.839" v="456" actId="478"/>
          <ac:spMkLst>
            <pc:docMk/>
            <pc:sldMk cId="3302085113" sldId="266"/>
            <ac:spMk id="77" creationId="{8A2C4E56-40F6-4C50-A8AE-B23B57162994}"/>
          </ac:spMkLst>
        </pc:spChg>
        <pc:spChg chg="del">
          <ac:chgData name="Anthony RYCKEMBUSCH" userId="8e2391ccf4e2c0f3" providerId="LiveId" clId="{F5578B79-DE6A-4F34-B671-8D100D54F8E2}" dt="2021-11-05T09:58:00.839" v="456" actId="478"/>
          <ac:spMkLst>
            <pc:docMk/>
            <pc:sldMk cId="3302085113" sldId="266"/>
            <ac:spMk id="82" creationId="{F4C018A1-63E5-44C2-AF43-652AC4AA4051}"/>
          </ac:spMkLst>
        </pc:spChg>
        <pc:cxnChg chg="del mod">
          <ac:chgData name="Anthony RYCKEMBUSCH" userId="8e2391ccf4e2c0f3" providerId="LiveId" clId="{F5578B79-DE6A-4F34-B671-8D100D54F8E2}" dt="2021-11-05T09:58:00.839" v="456" actId="478"/>
          <ac:cxnSpMkLst>
            <pc:docMk/>
            <pc:sldMk cId="3302085113" sldId="266"/>
            <ac:cxnSpMk id="27" creationId="{8E8DF670-5AA8-4405-BFD1-B7AC72336709}"/>
          </ac:cxnSpMkLst>
        </pc:cxnChg>
        <pc:cxnChg chg="del mod">
          <ac:chgData name="Anthony RYCKEMBUSCH" userId="8e2391ccf4e2c0f3" providerId="LiveId" clId="{F5578B79-DE6A-4F34-B671-8D100D54F8E2}" dt="2021-11-05T09:58:00.839" v="456" actId="478"/>
          <ac:cxnSpMkLst>
            <pc:docMk/>
            <pc:sldMk cId="3302085113" sldId="266"/>
            <ac:cxnSpMk id="31" creationId="{0FA5809C-603C-4F8C-A791-A7B3BD25311A}"/>
          </ac:cxnSpMkLst>
        </pc:cxnChg>
        <pc:cxnChg chg="add del mod">
          <ac:chgData name="Anthony RYCKEMBUSCH" userId="8e2391ccf4e2c0f3" providerId="LiveId" clId="{F5578B79-DE6A-4F34-B671-8D100D54F8E2}" dt="2021-11-05T10:15:01.175" v="539"/>
          <ac:cxnSpMkLst>
            <pc:docMk/>
            <pc:sldMk cId="3302085113" sldId="266"/>
            <ac:cxnSpMk id="40" creationId="{580EA68D-6508-46AF-BDA5-4546296AD014}"/>
          </ac:cxnSpMkLst>
        </pc:cxnChg>
        <pc:cxnChg chg="del mod">
          <ac:chgData name="Anthony RYCKEMBUSCH" userId="8e2391ccf4e2c0f3" providerId="LiveId" clId="{F5578B79-DE6A-4F34-B671-8D100D54F8E2}" dt="2021-11-05T09:58:00.839" v="456" actId="478"/>
          <ac:cxnSpMkLst>
            <pc:docMk/>
            <pc:sldMk cId="3302085113" sldId="266"/>
            <ac:cxnSpMk id="49" creationId="{8B13BCFD-690B-4523-B3F0-CD5DC786C739}"/>
          </ac:cxnSpMkLst>
        </pc:cxnChg>
        <pc:cxnChg chg="del mod">
          <ac:chgData name="Anthony RYCKEMBUSCH" userId="8e2391ccf4e2c0f3" providerId="LiveId" clId="{F5578B79-DE6A-4F34-B671-8D100D54F8E2}" dt="2021-11-05T09:58:00.839" v="456" actId="478"/>
          <ac:cxnSpMkLst>
            <pc:docMk/>
            <pc:sldMk cId="3302085113" sldId="266"/>
            <ac:cxnSpMk id="51" creationId="{B8AE1E64-8E5F-4653-AD39-A538A0A118DF}"/>
          </ac:cxnSpMkLst>
        </pc:cxnChg>
        <pc:cxnChg chg="del mod">
          <ac:chgData name="Anthony RYCKEMBUSCH" userId="8e2391ccf4e2c0f3" providerId="LiveId" clId="{F5578B79-DE6A-4F34-B671-8D100D54F8E2}" dt="2021-11-05T09:58:00.839" v="456" actId="478"/>
          <ac:cxnSpMkLst>
            <pc:docMk/>
            <pc:sldMk cId="3302085113" sldId="266"/>
            <ac:cxnSpMk id="55" creationId="{236B249E-5C3C-4E80-90A4-39AAA47363C6}"/>
          </ac:cxnSpMkLst>
        </pc:cxnChg>
        <pc:cxnChg chg="del mod">
          <ac:chgData name="Anthony RYCKEMBUSCH" userId="8e2391ccf4e2c0f3" providerId="LiveId" clId="{F5578B79-DE6A-4F34-B671-8D100D54F8E2}" dt="2021-11-05T09:58:00.839" v="456" actId="478"/>
          <ac:cxnSpMkLst>
            <pc:docMk/>
            <pc:sldMk cId="3302085113" sldId="266"/>
            <ac:cxnSpMk id="59" creationId="{D8853C9F-B24D-4404-A93F-78E894FD0C57}"/>
          </ac:cxnSpMkLst>
        </pc:cxnChg>
        <pc:cxnChg chg="del mod">
          <ac:chgData name="Anthony RYCKEMBUSCH" userId="8e2391ccf4e2c0f3" providerId="LiveId" clId="{F5578B79-DE6A-4F34-B671-8D100D54F8E2}" dt="2021-11-05T09:58:00.839" v="456" actId="478"/>
          <ac:cxnSpMkLst>
            <pc:docMk/>
            <pc:sldMk cId="3302085113" sldId="266"/>
            <ac:cxnSpMk id="67" creationId="{92066E22-0178-486C-B56C-F3A05535CF41}"/>
          </ac:cxnSpMkLst>
        </pc:cxnChg>
        <pc:cxnChg chg="del mod">
          <ac:chgData name="Anthony RYCKEMBUSCH" userId="8e2391ccf4e2c0f3" providerId="LiveId" clId="{F5578B79-DE6A-4F34-B671-8D100D54F8E2}" dt="2021-11-05T09:58:00.839" v="456" actId="478"/>
          <ac:cxnSpMkLst>
            <pc:docMk/>
            <pc:sldMk cId="3302085113" sldId="266"/>
            <ac:cxnSpMk id="75" creationId="{0C3727DD-9BD9-4766-AEEB-F28ED9CDA75C}"/>
          </ac:cxnSpMkLst>
        </pc:cxnChg>
        <pc:cxnChg chg="del mod">
          <ac:chgData name="Anthony RYCKEMBUSCH" userId="8e2391ccf4e2c0f3" providerId="LiveId" clId="{F5578B79-DE6A-4F34-B671-8D100D54F8E2}" dt="2021-11-05T09:58:00.839" v="456" actId="478"/>
          <ac:cxnSpMkLst>
            <pc:docMk/>
            <pc:sldMk cId="3302085113" sldId="266"/>
            <ac:cxnSpMk id="79" creationId="{BA12AEBE-E57B-4C43-A68B-3F1607F8B2E0}"/>
          </ac:cxnSpMkLst>
        </pc:cxnChg>
      </pc:sldChg>
      <pc:sldChg chg="addSp delSp modSp add mod ord">
        <pc:chgData name="Anthony RYCKEMBUSCH" userId="8e2391ccf4e2c0f3" providerId="LiveId" clId="{F5578B79-DE6A-4F34-B671-8D100D54F8E2}" dt="2021-11-05T10:17:44.699" v="558"/>
        <pc:sldMkLst>
          <pc:docMk/>
          <pc:sldMk cId="690510979" sldId="267"/>
        </pc:sldMkLst>
        <pc:spChg chg="add mod">
          <ac:chgData name="Anthony RYCKEMBUSCH" userId="8e2391ccf4e2c0f3" providerId="LiveId" clId="{F5578B79-DE6A-4F34-B671-8D100D54F8E2}" dt="2021-11-05T10:14:55.748" v="537"/>
          <ac:spMkLst>
            <pc:docMk/>
            <pc:sldMk cId="690510979" sldId="267"/>
            <ac:spMk id="41" creationId="{0132A89E-8CA6-4449-9311-1C99FD3874E4}"/>
          </ac:spMkLst>
        </pc:spChg>
        <pc:spChg chg="add del">
          <ac:chgData name="Anthony RYCKEMBUSCH" userId="8e2391ccf4e2c0f3" providerId="LiveId" clId="{F5578B79-DE6A-4F34-B671-8D100D54F8E2}" dt="2021-11-05T10:00:02.563" v="462" actId="478"/>
          <ac:spMkLst>
            <pc:docMk/>
            <pc:sldMk cId="690510979" sldId="267"/>
            <ac:spMk id="42" creationId="{7C48B83F-2F33-4CEA-993B-F27BDA798123}"/>
          </ac:spMkLst>
        </pc:spChg>
        <pc:spChg chg="add mod">
          <ac:chgData name="Anthony RYCKEMBUSCH" userId="8e2391ccf4e2c0f3" providerId="LiveId" clId="{F5578B79-DE6A-4F34-B671-8D100D54F8E2}" dt="2021-11-05T10:17:44.699" v="558"/>
          <ac:spMkLst>
            <pc:docMk/>
            <pc:sldMk cId="690510979" sldId="267"/>
            <ac:spMk id="43" creationId="{143131C2-B26A-4E8B-A693-DF1744179EDF}"/>
          </ac:spMkLst>
        </pc:spChg>
        <pc:spChg chg="add mod">
          <ac:chgData name="Anthony RYCKEMBUSCH" userId="8e2391ccf4e2c0f3" providerId="LiveId" clId="{F5578B79-DE6A-4F34-B671-8D100D54F8E2}" dt="2021-11-05T10:17:44.699" v="558"/>
          <ac:spMkLst>
            <pc:docMk/>
            <pc:sldMk cId="690510979" sldId="267"/>
            <ac:spMk id="44" creationId="{04C301F6-74B4-4CE0-A3B7-5B9426E91471}"/>
          </ac:spMkLst>
        </pc:spChg>
        <pc:spChg chg="add del">
          <ac:chgData name="Anthony RYCKEMBUSCH" userId="8e2391ccf4e2c0f3" providerId="LiveId" clId="{F5578B79-DE6A-4F34-B671-8D100D54F8E2}" dt="2021-11-05T10:00:02.563" v="462" actId="478"/>
          <ac:spMkLst>
            <pc:docMk/>
            <pc:sldMk cId="690510979" sldId="267"/>
            <ac:spMk id="62" creationId="{F248A796-51E4-4155-AED5-52CCC0949AAE}"/>
          </ac:spMkLst>
        </pc:spChg>
        <pc:spChg chg="add del">
          <ac:chgData name="Anthony RYCKEMBUSCH" userId="8e2391ccf4e2c0f3" providerId="LiveId" clId="{F5578B79-DE6A-4F34-B671-8D100D54F8E2}" dt="2021-11-05T10:00:02.563" v="462" actId="478"/>
          <ac:spMkLst>
            <pc:docMk/>
            <pc:sldMk cId="690510979" sldId="267"/>
            <ac:spMk id="70" creationId="{8159E909-2D25-417A-BBD8-01FB03E7F3E4}"/>
          </ac:spMkLst>
        </pc:spChg>
        <pc:cxnChg chg="add del mod">
          <ac:chgData name="Anthony RYCKEMBUSCH" userId="8e2391ccf4e2c0f3" providerId="LiveId" clId="{F5578B79-DE6A-4F34-B671-8D100D54F8E2}" dt="2021-11-05T10:00:02.563" v="462" actId="478"/>
          <ac:cxnSpMkLst>
            <pc:docMk/>
            <pc:sldMk cId="690510979" sldId="267"/>
            <ac:cxnSpMk id="27" creationId="{8E8DF670-5AA8-4405-BFD1-B7AC72336709}"/>
          </ac:cxnSpMkLst>
        </pc:cxnChg>
        <pc:cxnChg chg="add del mod">
          <ac:chgData name="Anthony RYCKEMBUSCH" userId="8e2391ccf4e2c0f3" providerId="LiveId" clId="{F5578B79-DE6A-4F34-B671-8D100D54F8E2}" dt="2021-11-05T10:00:02.563" v="462" actId="478"/>
          <ac:cxnSpMkLst>
            <pc:docMk/>
            <pc:sldMk cId="690510979" sldId="267"/>
            <ac:cxnSpMk id="31" creationId="{0FA5809C-603C-4F8C-A791-A7B3BD25311A}"/>
          </ac:cxnSpMkLst>
        </pc:cxnChg>
        <pc:cxnChg chg="add mod">
          <ac:chgData name="Anthony RYCKEMBUSCH" userId="8e2391ccf4e2c0f3" providerId="LiveId" clId="{F5578B79-DE6A-4F34-B671-8D100D54F8E2}" dt="2021-11-05T10:14:55.748" v="537"/>
          <ac:cxnSpMkLst>
            <pc:docMk/>
            <pc:sldMk cId="690510979" sldId="267"/>
            <ac:cxnSpMk id="40" creationId="{578F5AA8-CA4C-4E0F-B1DB-B87633DB7E2A}"/>
          </ac:cxnSpMkLst>
        </pc:cxnChg>
        <pc:cxnChg chg="add mod">
          <ac:chgData name="Anthony RYCKEMBUSCH" userId="8e2391ccf4e2c0f3" providerId="LiveId" clId="{F5578B79-DE6A-4F34-B671-8D100D54F8E2}" dt="2021-11-05T10:17:44.699" v="558"/>
          <ac:cxnSpMkLst>
            <pc:docMk/>
            <pc:sldMk cId="690510979" sldId="267"/>
            <ac:cxnSpMk id="45" creationId="{94A7836F-6363-4DF8-B7FE-77D7A82A63B8}"/>
          </ac:cxnSpMkLst>
        </pc:cxnChg>
        <pc:cxnChg chg="add mod">
          <ac:chgData name="Anthony RYCKEMBUSCH" userId="8e2391ccf4e2c0f3" providerId="LiveId" clId="{F5578B79-DE6A-4F34-B671-8D100D54F8E2}" dt="2021-11-05T10:17:44.699" v="558"/>
          <ac:cxnSpMkLst>
            <pc:docMk/>
            <pc:sldMk cId="690510979" sldId="267"/>
            <ac:cxnSpMk id="46" creationId="{9E1144FA-0692-47A1-B290-355AD7262905}"/>
          </ac:cxnSpMkLst>
        </pc:cxnChg>
        <pc:cxnChg chg="add mod">
          <ac:chgData name="Anthony RYCKEMBUSCH" userId="8e2391ccf4e2c0f3" providerId="LiveId" clId="{F5578B79-DE6A-4F34-B671-8D100D54F8E2}" dt="2021-11-05T10:17:44.699" v="558"/>
          <ac:cxnSpMkLst>
            <pc:docMk/>
            <pc:sldMk cId="690510979" sldId="267"/>
            <ac:cxnSpMk id="48" creationId="{792766B7-95DA-4D56-AF74-0BE8BC740D8E}"/>
          </ac:cxnSpMkLst>
        </pc:cxnChg>
        <pc:cxnChg chg="add mod">
          <ac:chgData name="Anthony RYCKEMBUSCH" userId="8e2391ccf4e2c0f3" providerId="LiveId" clId="{F5578B79-DE6A-4F34-B671-8D100D54F8E2}" dt="2021-11-05T10:17:44.699" v="558"/>
          <ac:cxnSpMkLst>
            <pc:docMk/>
            <pc:sldMk cId="690510979" sldId="267"/>
            <ac:cxnSpMk id="50" creationId="{AA52839E-A2C6-4541-9CE8-D9CFF1AFA3B0}"/>
          </ac:cxnSpMkLst>
        </pc:cxnChg>
        <pc:cxnChg chg="add del mod">
          <ac:chgData name="Anthony RYCKEMBUSCH" userId="8e2391ccf4e2c0f3" providerId="LiveId" clId="{F5578B79-DE6A-4F34-B671-8D100D54F8E2}" dt="2021-11-05T10:00:02.563" v="462" actId="478"/>
          <ac:cxnSpMkLst>
            <pc:docMk/>
            <pc:sldMk cId="690510979" sldId="267"/>
            <ac:cxnSpMk id="67" creationId="{92066E22-0178-486C-B56C-F3A05535CF41}"/>
          </ac:cxnSpMkLst>
        </pc:cxnChg>
      </pc:sldChg>
      <pc:sldChg chg="addSp delSp modSp add mod ord">
        <pc:chgData name="Anthony RYCKEMBUSCH" userId="8e2391ccf4e2c0f3" providerId="LiveId" clId="{F5578B79-DE6A-4F34-B671-8D100D54F8E2}" dt="2021-11-05T10:17:40.506" v="557"/>
        <pc:sldMkLst>
          <pc:docMk/>
          <pc:sldMk cId="1495824238" sldId="268"/>
        </pc:sldMkLst>
        <pc:spChg chg="del">
          <ac:chgData name="Anthony RYCKEMBUSCH" userId="8e2391ccf4e2c0f3" providerId="LiveId" clId="{F5578B79-DE6A-4F34-B671-8D100D54F8E2}" dt="2021-11-05T10:06:01.040" v="495" actId="478"/>
          <ac:spMkLst>
            <pc:docMk/>
            <pc:sldMk cId="1495824238" sldId="268"/>
            <ac:spMk id="42" creationId="{7C48B83F-2F33-4CEA-993B-F27BDA798123}"/>
          </ac:spMkLst>
        </pc:spChg>
        <pc:spChg chg="add mod">
          <ac:chgData name="Anthony RYCKEMBUSCH" userId="8e2391ccf4e2c0f3" providerId="LiveId" clId="{F5578B79-DE6A-4F34-B671-8D100D54F8E2}" dt="2021-11-05T10:14:51.992" v="536"/>
          <ac:spMkLst>
            <pc:docMk/>
            <pc:sldMk cId="1495824238" sldId="268"/>
            <ac:spMk id="46" creationId="{091A6896-7F14-4FED-8DF2-76FE4E521295}"/>
          </ac:spMkLst>
        </pc:spChg>
        <pc:spChg chg="add mod">
          <ac:chgData name="Anthony RYCKEMBUSCH" userId="8e2391ccf4e2c0f3" providerId="LiveId" clId="{F5578B79-DE6A-4F34-B671-8D100D54F8E2}" dt="2021-11-05T10:17:40.506" v="557"/>
          <ac:spMkLst>
            <pc:docMk/>
            <pc:sldMk cId="1495824238" sldId="268"/>
            <ac:spMk id="48" creationId="{DF604D95-6FAA-4FB6-A67E-82B46387DCC5}"/>
          </ac:spMkLst>
        </pc:spChg>
        <pc:spChg chg="add mod">
          <ac:chgData name="Anthony RYCKEMBUSCH" userId="8e2391ccf4e2c0f3" providerId="LiveId" clId="{F5578B79-DE6A-4F34-B671-8D100D54F8E2}" dt="2021-11-05T10:17:40.506" v="557"/>
          <ac:spMkLst>
            <pc:docMk/>
            <pc:sldMk cId="1495824238" sldId="268"/>
            <ac:spMk id="50" creationId="{3F894E77-9905-4AC8-919E-ED9B53664247}"/>
          </ac:spMkLst>
        </pc:spChg>
        <pc:spChg chg="del">
          <ac:chgData name="Anthony RYCKEMBUSCH" userId="8e2391ccf4e2c0f3" providerId="LiveId" clId="{F5578B79-DE6A-4F34-B671-8D100D54F8E2}" dt="2021-11-05T10:06:01.040" v="495" actId="478"/>
          <ac:spMkLst>
            <pc:docMk/>
            <pc:sldMk cId="1495824238" sldId="268"/>
            <ac:spMk id="62" creationId="{F248A796-51E4-4155-AED5-52CCC0949AAE}"/>
          </ac:spMkLst>
        </pc:spChg>
        <pc:spChg chg="del">
          <ac:chgData name="Anthony RYCKEMBUSCH" userId="8e2391ccf4e2c0f3" providerId="LiveId" clId="{F5578B79-DE6A-4F34-B671-8D100D54F8E2}" dt="2021-11-05T10:06:01.040" v="495" actId="478"/>
          <ac:spMkLst>
            <pc:docMk/>
            <pc:sldMk cId="1495824238" sldId="268"/>
            <ac:spMk id="70" creationId="{8159E909-2D25-417A-BBD8-01FB03E7F3E4}"/>
          </ac:spMkLst>
        </pc:spChg>
        <pc:spChg chg="del">
          <ac:chgData name="Anthony RYCKEMBUSCH" userId="8e2391ccf4e2c0f3" providerId="LiveId" clId="{F5578B79-DE6A-4F34-B671-8D100D54F8E2}" dt="2021-11-05T10:05:52.807" v="494" actId="478"/>
          <ac:spMkLst>
            <pc:docMk/>
            <pc:sldMk cId="1495824238" sldId="268"/>
            <ac:spMk id="94" creationId="{2A1EF2DD-4CDC-4B48-B118-CA520764BE2B}"/>
          </ac:spMkLst>
        </pc:spChg>
        <pc:spChg chg="del">
          <ac:chgData name="Anthony RYCKEMBUSCH" userId="8e2391ccf4e2c0f3" providerId="LiveId" clId="{F5578B79-DE6A-4F34-B671-8D100D54F8E2}" dt="2021-11-05T10:05:52.807" v="494" actId="478"/>
          <ac:spMkLst>
            <pc:docMk/>
            <pc:sldMk cId="1495824238" sldId="268"/>
            <ac:spMk id="95" creationId="{AC482C9D-C555-4E91-BBA1-D283A1E3746F}"/>
          </ac:spMkLst>
        </pc:spChg>
        <pc:cxnChg chg="del mod">
          <ac:chgData name="Anthony RYCKEMBUSCH" userId="8e2391ccf4e2c0f3" providerId="LiveId" clId="{F5578B79-DE6A-4F34-B671-8D100D54F8E2}" dt="2021-11-05T10:06:01.040" v="495" actId="478"/>
          <ac:cxnSpMkLst>
            <pc:docMk/>
            <pc:sldMk cId="1495824238" sldId="268"/>
            <ac:cxnSpMk id="27" creationId="{8E8DF670-5AA8-4405-BFD1-B7AC72336709}"/>
          </ac:cxnSpMkLst>
        </pc:cxnChg>
        <pc:cxnChg chg="del mod">
          <ac:chgData name="Anthony RYCKEMBUSCH" userId="8e2391ccf4e2c0f3" providerId="LiveId" clId="{F5578B79-DE6A-4F34-B671-8D100D54F8E2}" dt="2021-11-05T10:06:01.040" v="495" actId="478"/>
          <ac:cxnSpMkLst>
            <pc:docMk/>
            <pc:sldMk cId="1495824238" sldId="268"/>
            <ac:cxnSpMk id="31" creationId="{0FA5809C-603C-4F8C-A791-A7B3BD25311A}"/>
          </ac:cxnSpMkLst>
        </pc:cxnChg>
        <pc:cxnChg chg="add mod">
          <ac:chgData name="Anthony RYCKEMBUSCH" userId="8e2391ccf4e2c0f3" providerId="LiveId" clId="{F5578B79-DE6A-4F34-B671-8D100D54F8E2}" dt="2021-11-05T10:14:51.992" v="536"/>
          <ac:cxnSpMkLst>
            <pc:docMk/>
            <pc:sldMk cId="1495824238" sldId="268"/>
            <ac:cxnSpMk id="45" creationId="{271A11AA-005C-4CF7-81B2-9BE055AE81BD}"/>
          </ac:cxnSpMkLst>
        </pc:cxnChg>
        <pc:cxnChg chg="add mod">
          <ac:chgData name="Anthony RYCKEMBUSCH" userId="8e2391ccf4e2c0f3" providerId="LiveId" clId="{F5578B79-DE6A-4F34-B671-8D100D54F8E2}" dt="2021-11-05T10:17:40.506" v="557"/>
          <ac:cxnSpMkLst>
            <pc:docMk/>
            <pc:sldMk cId="1495824238" sldId="268"/>
            <ac:cxnSpMk id="52" creationId="{E1F46863-B344-4E10-8945-02C816D1D00A}"/>
          </ac:cxnSpMkLst>
        </pc:cxnChg>
        <pc:cxnChg chg="add mod">
          <ac:chgData name="Anthony RYCKEMBUSCH" userId="8e2391ccf4e2c0f3" providerId="LiveId" clId="{F5578B79-DE6A-4F34-B671-8D100D54F8E2}" dt="2021-11-05T10:17:40.506" v="557"/>
          <ac:cxnSpMkLst>
            <pc:docMk/>
            <pc:sldMk cId="1495824238" sldId="268"/>
            <ac:cxnSpMk id="53" creationId="{E504678B-8C66-4AB1-8220-EF41265A14F8}"/>
          </ac:cxnSpMkLst>
        </pc:cxnChg>
        <pc:cxnChg chg="add mod">
          <ac:chgData name="Anthony RYCKEMBUSCH" userId="8e2391ccf4e2c0f3" providerId="LiveId" clId="{F5578B79-DE6A-4F34-B671-8D100D54F8E2}" dt="2021-11-05T10:17:40.506" v="557"/>
          <ac:cxnSpMkLst>
            <pc:docMk/>
            <pc:sldMk cId="1495824238" sldId="268"/>
            <ac:cxnSpMk id="54" creationId="{73363F2F-7B63-428F-9476-5623AD792E1C}"/>
          </ac:cxnSpMkLst>
        </pc:cxnChg>
        <pc:cxnChg chg="add mod">
          <ac:chgData name="Anthony RYCKEMBUSCH" userId="8e2391ccf4e2c0f3" providerId="LiveId" clId="{F5578B79-DE6A-4F34-B671-8D100D54F8E2}" dt="2021-11-05T10:17:40.506" v="557"/>
          <ac:cxnSpMkLst>
            <pc:docMk/>
            <pc:sldMk cId="1495824238" sldId="268"/>
            <ac:cxnSpMk id="56" creationId="{74197A96-4506-4B1E-8A9C-1E237B8F7350}"/>
          </ac:cxnSpMkLst>
        </pc:cxnChg>
        <pc:cxnChg chg="del mod">
          <ac:chgData name="Anthony RYCKEMBUSCH" userId="8e2391ccf4e2c0f3" providerId="LiveId" clId="{F5578B79-DE6A-4F34-B671-8D100D54F8E2}" dt="2021-11-05T10:06:01.040" v="495" actId="478"/>
          <ac:cxnSpMkLst>
            <pc:docMk/>
            <pc:sldMk cId="1495824238" sldId="268"/>
            <ac:cxnSpMk id="67" creationId="{92066E22-0178-486C-B56C-F3A05535CF41}"/>
          </ac:cxnSpMkLst>
        </pc:cxnChg>
        <pc:cxnChg chg="del mod">
          <ac:chgData name="Anthony RYCKEMBUSCH" userId="8e2391ccf4e2c0f3" providerId="LiveId" clId="{F5578B79-DE6A-4F34-B671-8D100D54F8E2}" dt="2021-11-05T10:05:52.807" v="494" actId="478"/>
          <ac:cxnSpMkLst>
            <pc:docMk/>
            <pc:sldMk cId="1495824238" sldId="268"/>
            <ac:cxnSpMk id="89" creationId="{1E661DC6-5970-495F-862D-F5576617C7A9}"/>
          </ac:cxnSpMkLst>
        </pc:cxnChg>
        <pc:cxnChg chg="del mod">
          <ac:chgData name="Anthony RYCKEMBUSCH" userId="8e2391ccf4e2c0f3" providerId="LiveId" clId="{F5578B79-DE6A-4F34-B671-8D100D54F8E2}" dt="2021-11-05T10:05:52.807" v="494" actId="478"/>
          <ac:cxnSpMkLst>
            <pc:docMk/>
            <pc:sldMk cId="1495824238" sldId="268"/>
            <ac:cxnSpMk id="92" creationId="{6F3DA192-E031-4C64-9A93-1E375C15B38A}"/>
          </ac:cxnSpMkLst>
        </pc:cxnChg>
      </pc:sldChg>
      <pc:sldChg chg="addSp delSp modSp add mod ord">
        <pc:chgData name="Anthony RYCKEMBUSCH" userId="8e2391ccf4e2c0f3" providerId="LiveId" clId="{F5578B79-DE6A-4F34-B671-8D100D54F8E2}" dt="2021-11-05T10:17:37.263" v="556"/>
        <pc:sldMkLst>
          <pc:docMk/>
          <pc:sldMk cId="3085444033" sldId="269"/>
        </pc:sldMkLst>
        <pc:spChg chg="del">
          <ac:chgData name="Anthony RYCKEMBUSCH" userId="8e2391ccf4e2c0f3" providerId="LiveId" clId="{F5578B79-DE6A-4F34-B671-8D100D54F8E2}" dt="2021-11-05T10:06:25.754" v="499" actId="478"/>
          <ac:spMkLst>
            <pc:docMk/>
            <pc:sldMk cId="3085444033" sldId="269"/>
            <ac:spMk id="42" creationId="{7C48B83F-2F33-4CEA-993B-F27BDA798123}"/>
          </ac:spMkLst>
        </pc:spChg>
        <pc:spChg chg="add mod">
          <ac:chgData name="Anthony RYCKEMBUSCH" userId="8e2391ccf4e2c0f3" providerId="LiveId" clId="{F5578B79-DE6A-4F34-B671-8D100D54F8E2}" dt="2021-11-05T10:14:48.584" v="535"/>
          <ac:spMkLst>
            <pc:docMk/>
            <pc:sldMk cId="3085444033" sldId="269"/>
            <ac:spMk id="46" creationId="{F8A28D95-4EE0-433D-8818-25EE03AB5C20}"/>
          </ac:spMkLst>
        </pc:spChg>
        <pc:spChg chg="add mod">
          <ac:chgData name="Anthony RYCKEMBUSCH" userId="8e2391ccf4e2c0f3" providerId="LiveId" clId="{F5578B79-DE6A-4F34-B671-8D100D54F8E2}" dt="2021-11-05T10:17:37.263" v="556"/>
          <ac:spMkLst>
            <pc:docMk/>
            <pc:sldMk cId="3085444033" sldId="269"/>
            <ac:spMk id="48" creationId="{874AC7D8-952A-4210-B1BA-3FDFACEDB342}"/>
          </ac:spMkLst>
        </pc:spChg>
        <pc:spChg chg="add mod">
          <ac:chgData name="Anthony RYCKEMBUSCH" userId="8e2391ccf4e2c0f3" providerId="LiveId" clId="{F5578B79-DE6A-4F34-B671-8D100D54F8E2}" dt="2021-11-05T10:17:37.263" v="556"/>
          <ac:spMkLst>
            <pc:docMk/>
            <pc:sldMk cId="3085444033" sldId="269"/>
            <ac:spMk id="50" creationId="{DAD19E7E-B918-461B-9D56-F748711C60F3}"/>
          </ac:spMkLst>
        </pc:spChg>
        <pc:spChg chg="del">
          <ac:chgData name="Anthony RYCKEMBUSCH" userId="8e2391ccf4e2c0f3" providerId="LiveId" clId="{F5578B79-DE6A-4F34-B671-8D100D54F8E2}" dt="2021-11-05T10:06:25.754" v="499" actId="478"/>
          <ac:spMkLst>
            <pc:docMk/>
            <pc:sldMk cId="3085444033" sldId="269"/>
            <ac:spMk id="62" creationId="{F248A796-51E4-4155-AED5-52CCC0949AAE}"/>
          </ac:spMkLst>
        </pc:spChg>
        <pc:spChg chg="del">
          <ac:chgData name="Anthony RYCKEMBUSCH" userId="8e2391ccf4e2c0f3" providerId="LiveId" clId="{F5578B79-DE6A-4F34-B671-8D100D54F8E2}" dt="2021-11-05T10:06:25.754" v="499" actId="478"/>
          <ac:spMkLst>
            <pc:docMk/>
            <pc:sldMk cId="3085444033" sldId="269"/>
            <ac:spMk id="70" creationId="{8159E909-2D25-417A-BBD8-01FB03E7F3E4}"/>
          </ac:spMkLst>
        </pc:spChg>
        <pc:cxnChg chg="del mod">
          <ac:chgData name="Anthony RYCKEMBUSCH" userId="8e2391ccf4e2c0f3" providerId="LiveId" clId="{F5578B79-DE6A-4F34-B671-8D100D54F8E2}" dt="2021-11-05T10:06:25.754" v="499" actId="478"/>
          <ac:cxnSpMkLst>
            <pc:docMk/>
            <pc:sldMk cId="3085444033" sldId="269"/>
            <ac:cxnSpMk id="27" creationId="{8E8DF670-5AA8-4405-BFD1-B7AC72336709}"/>
          </ac:cxnSpMkLst>
        </pc:cxnChg>
        <pc:cxnChg chg="del mod">
          <ac:chgData name="Anthony RYCKEMBUSCH" userId="8e2391ccf4e2c0f3" providerId="LiveId" clId="{F5578B79-DE6A-4F34-B671-8D100D54F8E2}" dt="2021-11-05T10:06:25.754" v="499" actId="478"/>
          <ac:cxnSpMkLst>
            <pc:docMk/>
            <pc:sldMk cId="3085444033" sldId="269"/>
            <ac:cxnSpMk id="31" creationId="{0FA5809C-603C-4F8C-A791-A7B3BD25311A}"/>
          </ac:cxnSpMkLst>
        </pc:cxnChg>
        <pc:cxnChg chg="add mod">
          <ac:chgData name="Anthony RYCKEMBUSCH" userId="8e2391ccf4e2c0f3" providerId="LiveId" clId="{F5578B79-DE6A-4F34-B671-8D100D54F8E2}" dt="2021-11-05T10:14:48.584" v="535"/>
          <ac:cxnSpMkLst>
            <pc:docMk/>
            <pc:sldMk cId="3085444033" sldId="269"/>
            <ac:cxnSpMk id="45" creationId="{2BED1771-60DD-46F5-B1A1-4975A0A41773}"/>
          </ac:cxnSpMkLst>
        </pc:cxnChg>
        <pc:cxnChg chg="add mod">
          <ac:chgData name="Anthony RYCKEMBUSCH" userId="8e2391ccf4e2c0f3" providerId="LiveId" clId="{F5578B79-DE6A-4F34-B671-8D100D54F8E2}" dt="2021-11-05T10:17:37.263" v="556"/>
          <ac:cxnSpMkLst>
            <pc:docMk/>
            <pc:sldMk cId="3085444033" sldId="269"/>
            <ac:cxnSpMk id="52" creationId="{88E1EDB0-214C-420D-8707-595783C32FDD}"/>
          </ac:cxnSpMkLst>
        </pc:cxnChg>
        <pc:cxnChg chg="add mod">
          <ac:chgData name="Anthony RYCKEMBUSCH" userId="8e2391ccf4e2c0f3" providerId="LiveId" clId="{F5578B79-DE6A-4F34-B671-8D100D54F8E2}" dt="2021-11-05T10:17:37.263" v="556"/>
          <ac:cxnSpMkLst>
            <pc:docMk/>
            <pc:sldMk cId="3085444033" sldId="269"/>
            <ac:cxnSpMk id="53" creationId="{40ECEFF2-42A7-44F1-98CC-6C7F5199A0C5}"/>
          </ac:cxnSpMkLst>
        </pc:cxnChg>
        <pc:cxnChg chg="add mod">
          <ac:chgData name="Anthony RYCKEMBUSCH" userId="8e2391ccf4e2c0f3" providerId="LiveId" clId="{F5578B79-DE6A-4F34-B671-8D100D54F8E2}" dt="2021-11-05T10:17:37.263" v="556"/>
          <ac:cxnSpMkLst>
            <pc:docMk/>
            <pc:sldMk cId="3085444033" sldId="269"/>
            <ac:cxnSpMk id="54" creationId="{DDBFD291-F730-404C-A7E9-41CE106EF7D7}"/>
          </ac:cxnSpMkLst>
        </pc:cxnChg>
        <pc:cxnChg chg="add mod">
          <ac:chgData name="Anthony RYCKEMBUSCH" userId="8e2391ccf4e2c0f3" providerId="LiveId" clId="{F5578B79-DE6A-4F34-B671-8D100D54F8E2}" dt="2021-11-05T10:17:37.263" v="556"/>
          <ac:cxnSpMkLst>
            <pc:docMk/>
            <pc:sldMk cId="3085444033" sldId="269"/>
            <ac:cxnSpMk id="56" creationId="{D65DA97F-0596-4174-85C8-A5D48D172320}"/>
          </ac:cxnSpMkLst>
        </pc:cxnChg>
        <pc:cxnChg chg="del mod">
          <ac:chgData name="Anthony RYCKEMBUSCH" userId="8e2391ccf4e2c0f3" providerId="LiveId" clId="{F5578B79-DE6A-4F34-B671-8D100D54F8E2}" dt="2021-11-05T10:06:25.754" v="499" actId="478"/>
          <ac:cxnSpMkLst>
            <pc:docMk/>
            <pc:sldMk cId="3085444033" sldId="269"/>
            <ac:cxnSpMk id="67" creationId="{92066E22-0178-486C-B56C-F3A05535CF41}"/>
          </ac:cxnSpMkLst>
        </pc:cxnChg>
      </pc:sldChg>
      <pc:sldChg chg="addSp delSp modSp add mod ord">
        <pc:chgData name="Anthony RYCKEMBUSCH" userId="8e2391ccf4e2c0f3" providerId="LiveId" clId="{F5578B79-DE6A-4F34-B671-8D100D54F8E2}" dt="2021-11-05T10:17:31.930" v="555"/>
        <pc:sldMkLst>
          <pc:docMk/>
          <pc:sldMk cId="832178748" sldId="270"/>
        </pc:sldMkLst>
        <pc:spChg chg="add mod">
          <ac:chgData name="Anthony RYCKEMBUSCH" userId="8e2391ccf4e2c0f3" providerId="LiveId" clId="{F5578B79-DE6A-4F34-B671-8D100D54F8E2}" dt="2021-11-05T10:14:38.912" v="534"/>
          <ac:spMkLst>
            <pc:docMk/>
            <pc:sldMk cId="832178748" sldId="270"/>
            <ac:spMk id="46" creationId="{155A0A09-61B7-466C-A270-FFB5F7112E9D}"/>
          </ac:spMkLst>
        </pc:spChg>
        <pc:spChg chg="add mod">
          <ac:chgData name="Anthony RYCKEMBUSCH" userId="8e2391ccf4e2c0f3" providerId="LiveId" clId="{F5578B79-DE6A-4F34-B671-8D100D54F8E2}" dt="2021-11-05T10:17:31.930" v="555"/>
          <ac:spMkLst>
            <pc:docMk/>
            <pc:sldMk cId="832178748" sldId="270"/>
            <ac:spMk id="48" creationId="{C3E0EAA3-A291-4590-B164-B56846449520}"/>
          </ac:spMkLst>
        </pc:spChg>
        <pc:spChg chg="add mod">
          <ac:chgData name="Anthony RYCKEMBUSCH" userId="8e2391ccf4e2c0f3" providerId="LiveId" clId="{F5578B79-DE6A-4F34-B671-8D100D54F8E2}" dt="2021-11-05T10:17:31.930" v="555"/>
          <ac:spMkLst>
            <pc:docMk/>
            <pc:sldMk cId="832178748" sldId="270"/>
            <ac:spMk id="50" creationId="{CC0764B6-5569-40F7-9D39-C21D5DBB8F3F}"/>
          </ac:spMkLst>
        </pc:spChg>
        <pc:spChg chg="del">
          <ac:chgData name="Anthony RYCKEMBUSCH" userId="8e2391ccf4e2c0f3" providerId="LiveId" clId="{F5578B79-DE6A-4F34-B671-8D100D54F8E2}" dt="2021-11-05T10:06:43.678" v="503" actId="478"/>
          <ac:spMkLst>
            <pc:docMk/>
            <pc:sldMk cId="832178748" sldId="270"/>
            <ac:spMk id="70" creationId="{8159E909-2D25-417A-BBD8-01FB03E7F3E4}"/>
          </ac:spMkLst>
        </pc:spChg>
        <pc:cxnChg chg="add mod">
          <ac:chgData name="Anthony RYCKEMBUSCH" userId="8e2391ccf4e2c0f3" providerId="LiveId" clId="{F5578B79-DE6A-4F34-B671-8D100D54F8E2}" dt="2021-11-05T10:14:38.912" v="534"/>
          <ac:cxnSpMkLst>
            <pc:docMk/>
            <pc:sldMk cId="832178748" sldId="270"/>
            <ac:cxnSpMk id="45" creationId="{0978717A-2F7F-407B-BC5B-ADEAC1B21916}"/>
          </ac:cxnSpMkLst>
        </pc:cxnChg>
        <pc:cxnChg chg="add mod">
          <ac:chgData name="Anthony RYCKEMBUSCH" userId="8e2391ccf4e2c0f3" providerId="LiveId" clId="{F5578B79-DE6A-4F34-B671-8D100D54F8E2}" dt="2021-11-05T10:17:31.930" v="555"/>
          <ac:cxnSpMkLst>
            <pc:docMk/>
            <pc:sldMk cId="832178748" sldId="270"/>
            <ac:cxnSpMk id="52" creationId="{46644784-B16A-44C2-820C-66ED1CB2E5F8}"/>
          </ac:cxnSpMkLst>
        </pc:cxnChg>
        <pc:cxnChg chg="add mod">
          <ac:chgData name="Anthony RYCKEMBUSCH" userId="8e2391ccf4e2c0f3" providerId="LiveId" clId="{F5578B79-DE6A-4F34-B671-8D100D54F8E2}" dt="2021-11-05T10:17:31.930" v="555"/>
          <ac:cxnSpMkLst>
            <pc:docMk/>
            <pc:sldMk cId="832178748" sldId="270"/>
            <ac:cxnSpMk id="53" creationId="{EA425741-D7C8-4E6B-ACB9-5DA5FF2794C7}"/>
          </ac:cxnSpMkLst>
        </pc:cxnChg>
        <pc:cxnChg chg="add mod">
          <ac:chgData name="Anthony RYCKEMBUSCH" userId="8e2391ccf4e2c0f3" providerId="LiveId" clId="{F5578B79-DE6A-4F34-B671-8D100D54F8E2}" dt="2021-11-05T10:17:31.930" v="555"/>
          <ac:cxnSpMkLst>
            <pc:docMk/>
            <pc:sldMk cId="832178748" sldId="270"/>
            <ac:cxnSpMk id="54" creationId="{831FE8C6-920B-4B08-8463-1333681727EC}"/>
          </ac:cxnSpMkLst>
        </pc:cxnChg>
        <pc:cxnChg chg="add mod">
          <ac:chgData name="Anthony RYCKEMBUSCH" userId="8e2391ccf4e2c0f3" providerId="LiveId" clId="{F5578B79-DE6A-4F34-B671-8D100D54F8E2}" dt="2021-11-05T10:17:31.930" v="555"/>
          <ac:cxnSpMkLst>
            <pc:docMk/>
            <pc:sldMk cId="832178748" sldId="270"/>
            <ac:cxnSpMk id="56" creationId="{BAA5A17D-D997-478D-9BF5-FC7C766258F1}"/>
          </ac:cxnSpMkLst>
        </pc:cxnChg>
        <pc:cxnChg chg="del mod">
          <ac:chgData name="Anthony RYCKEMBUSCH" userId="8e2391ccf4e2c0f3" providerId="LiveId" clId="{F5578B79-DE6A-4F34-B671-8D100D54F8E2}" dt="2021-11-05T10:06:43.678" v="503" actId="478"/>
          <ac:cxnSpMkLst>
            <pc:docMk/>
            <pc:sldMk cId="832178748" sldId="270"/>
            <ac:cxnSpMk id="67" creationId="{92066E22-0178-486C-B56C-F3A05535CF41}"/>
          </ac:cxnSpMkLst>
        </pc:cxnChg>
      </pc:sldChg>
      <pc:sldChg chg="modSp new del mod ord">
        <pc:chgData name="Anthony RYCKEMBUSCH" userId="8e2391ccf4e2c0f3" providerId="LiveId" clId="{F5578B79-DE6A-4F34-B671-8D100D54F8E2}" dt="2021-11-05T10:19:22.442" v="578" actId="2696"/>
        <pc:sldMkLst>
          <pc:docMk/>
          <pc:sldMk cId="466037458" sldId="271"/>
        </pc:sldMkLst>
        <pc:spChg chg="mod">
          <ac:chgData name="Anthony RYCKEMBUSCH" userId="8e2391ccf4e2c0f3" providerId="LiveId" clId="{F5578B79-DE6A-4F34-B671-8D100D54F8E2}" dt="2021-11-05T10:18:40.276" v="577" actId="20577"/>
          <ac:spMkLst>
            <pc:docMk/>
            <pc:sldMk cId="466037458" sldId="271"/>
            <ac:spMk id="2" creationId="{35C087E4-639E-4551-BEAE-9F0654C83D1F}"/>
          </ac:spMkLst>
        </pc:spChg>
      </pc:sldChg>
      <pc:sldChg chg="addSp delSp modSp new mod ord">
        <pc:chgData name="Anthony RYCKEMBUSCH" userId="8e2391ccf4e2c0f3" providerId="LiveId" clId="{F5578B79-DE6A-4F34-B671-8D100D54F8E2}" dt="2021-11-05T12:35:09.034" v="1449" actId="20577"/>
        <pc:sldMkLst>
          <pc:docMk/>
          <pc:sldMk cId="2519577717" sldId="271"/>
        </pc:sldMkLst>
        <pc:spChg chg="del">
          <ac:chgData name="Anthony RYCKEMBUSCH" userId="8e2391ccf4e2c0f3" providerId="LiveId" clId="{F5578B79-DE6A-4F34-B671-8D100D54F8E2}" dt="2021-11-05T11:11:01.252" v="783" actId="21"/>
          <ac:spMkLst>
            <pc:docMk/>
            <pc:sldMk cId="2519577717" sldId="271"/>
            <ac:spMk id="2" creationId="{0422EEEA-8583-4914-8FFF-A8EC1563CF66}"/>
          </ac:spMkLst>
        </pc:spChg>
        <pc:spChg chg="del">
          <ac:chgData name="Anthony RYCKEMBUSCH" userId="8e2391ccf4e2c0f3" providerId="LiveId" clId="{F5578B79-DE6A-4F34-B671-8D100D54F8E2}" dt="2021-11-05T11:10:46.777" v="782"/>
          <ac:spMkLst>
            <pc:docMk/>
            <pc:sldMk cId="2519577717" sldId="271"/>
            <ac:spMk id="3" creationId="{79A5410F-4D80-4E84-B467-EC7D00668F0F}"/>
          </ac:spMkLst>
        </pc:spChg>
        <pc:spChg chg="add mod">
          <ac:chgData name="Anthony RYCKEMBUSCH" userId="8e2391ccf4e2c0f3" providerId="LiveId" clId="{F5578B79-DE6A-4F34-B671-8D100D54F8E2}" dt="2021-11-05T12:34:08.844" v="1416" actId="14100"/>
          <ac:spMkLst>
            <pc:docMk/>
            <pc:sldMk cId="2519577717" sldId="271"/>
            <ac:spMk id="5" creationId="{0A9362CC-5DF1-4D30-A49C-FF68D2D39C1D}"/>
          </ac:spMkLst>
        </pc:spChg>
        <pc:spChg chg="add mod">
          <ac:chgData name="Anthony RYCKEMBUSCH" userId="8e2391ccf4e2c0f3" providerId="LiveId" clId="{F5578B79-DE6A-4F34-B671-8D100D54F8E2}" dt="2021-11-05T12:35:09.034" v="1449" actId="20577"/>
          <ac:spMkLst>
            <pc:docMk/>
            <pc:sldMk cId="2519577717" sldId="271"/>
            <ac:spMk id="6" creationId="{1641AB60-6253-4A9A-8FF8-D80988BBCB3D}"/>
          </ac:spMkLst>
        </pc:spChg>
        <pc:graphicFrameChg chg="add mod modGraphic">
          <ac:chgData name="Anthony RYCKEMBUSCH" userId="8e2391ccf4e2c0f3" providerId="LiveId" clId="{F5578B79-DE6A-4F34-B671-8D100D54F8E2}" dt="2021-11-05T12:12:03.943" v="1283" actId="20577"/>
          <ac:graphicFrameMkLst>
            <pc:docMk/>
            <pc:sldMk cId="2519577717" sldId="271"/>
            <ac:graphicFrameMk id="4" creationId="{9EF246BD-A9C2-4FA6-A548-B310E057C558}"/>
          </ac:graphicFrameMkLst>
        </pc:graphicFrameChg>
      </pc:sldChg>
      <pc:sldChg chg="addSp modSp new mod">
        <pc:chgData name="Anthony RYCKEMBUSCH" userId="8e2391ccf4e2c0f3" providerId="LiveId" clId="{F5578B79-DE6A-4F34-B671-8D100D54F8E2}" dt="2021-11-05T11:55:03.372" v="1018" actId="113"/>
        <pc:sldMkLst>
          <pc:docMk/>
          <pc:sldMk cId="2288697578" sldId="272"/>
        </pc:sldMkLst>
        <pc:spChg chg="mod">
          <ac:chgData name="Anthony RYCKEMBUSCH" userId="8e2391ccf4e2c0f3" providerId="LiveId" clId="{F5578B79-DE6A-4F34-B671-8D100D54F8E2}" dt="2021-11-05T11:33:35.108" v="906" actId="27636"/>
          <ac:spMkLst>
            <pc:docMk/>
            <pc:sldMk cId="2288697578" sldId="272"/>
            <ac:spMk id="2" creationId="{F2690F12-421E-4F92-9A18-ECDC99DA32C0}"/>
          </ac:spMkLst>
        </pc:spChg>
        <pc:spChg chg="mod">
          <ac:chgData name="Anthony RYCKEMBUSCH" userId="8e2391ccf4e2c0f3" providerId="LiveId" clId="{F5578B79-DE6A-4F34-B671-8D100D54F8E2}" dt="2021-11-05T11:55:03.372" v="1018" actId="113"/>
          <ac:spMkLst>
            <pc:docMk/>
            <pc:sldMk cId="2288697578" sldId="272"/>
            <ac:spMk id="3" creationId="{660D35D3-9E5B-4683-8970-095F28A6C5A2}"/>
          </ac:spMkLst>
        </pc:spChg>
        <pc:picChg chg="add mod">
          <ac:chgData name="Anthony RYCKEMBUSCH" userId="8e2391ccf4e2c0f3" providerId="LiveId" clId="{F5578B79-DE6A-4F34-B671-8D100D54F8E2}" dt="2021-11-05T11:43:15.856" v="919" actId="1076"/>
          <ac:picMkLst>
            <pc:docMk/>
            <pc:sldMk cId="2288697578" sldId="272"/>
            <ac:picMk id="5" creationId="{5B2227F3-AAED-4629-85D3-180363323883}"/>
          </ac:picMkLst>
        </pc:picChg>
        <pc:picChg chg="add mod">
          <ac:chgData name="Anthony RYCKEMBUSCH" userId="8e2391ccf4e2c0f3" providerId="LiveId" clId="{F5578B79-DE6A-4F34-B671-8D100D54F8E2}" dt="2021-11-05T11:43:45.337" v="921" actId="1076"/>
          <ac:picMkLst>
            <pc:docMk/>
            <pc:sldMk cId="2288697578" sldId="272"/>
            <ac:picMk id="7" creationId="{DE494511-5058-44C1-A7BA-1D7BBC73657D}"/>
          </ac:picMkLst>
        </pc:picChg>
        <pc:picChg chg="add mod">
          <ac:chgData name="Anthony RYCKEMBUSCH" userId="8e2391ccf4e2c0f3" providerId="LiveId" clId="{F5578B79-DE6A-4F34-B671-8D100D54F8E2}" dt="2021-11-05T11:44:14.664" v="923" actId="1076"/>
          <ac:picMkLst>
            <pc:docMk/>
            <pc:sldMk cId="2288697578" sldId="272"/>
            <ac:picMk id="9" creationId="{0EFE6B12-5D7A-4A7A-8374-CC8ED7071924}"/>
          </ac:picMkLst>
        </pc:picChg>
        <pc:picChg chg="add mod">
          <ac:chgData name="Anthony RYCKEMBUSCH" userId="8e2391ccf4e2c0f3" providerId="LiveId" clId="{F5578B79-DE6A-4F34-B671-8D100D54F8E2}" dt="2021-11-05T11:44:31.823" v="925" actId="1076"/>
          <ac:picMkLst>
            <pc:docMk/>
            <pc:sldMk cId="2288697578" sldId="272"/>
            <ac:picMk id="11" creationId="{0ACD8B69-39A7-491A-8CF7-E63F46BCE00A}"/>
          </ac:picMkLst>
        </pc:picChg>
      </pc:sldChg>
      <pc:sldChg chg="addSp delSp modSp new del mod">
        <pc:chgData name="Anthony RYCKEMBUSCH" userId="8e2391ccf4e2c0f3" providerId="LiveId" clId="{F5578B79-DE6A-4F34-B671-8D100D54F8E2}" dt="2021-11-05T11:20:18.016" v="897" actId="2696"/>
        <pc:sldMkLst>
          <pc:docMk/>
          <pc:sldMk cId="2856935311" sldId="272"/>
        </pc:sldMkLst>
        <pc:spChg chg="del">
          <ac:chgData name="Anthony RYCKEMBUSCH" userId="8e2391ccf4e2c0f3" providerId="LiveId" clId="{F5578B79-DE6A-4F34-B671-8D100D54F8E2}" dt="2021-11-05T11:16:40.879" v="880"/>
          <ac:spMkLst>
            <pc:docMk/>
            <pc:sldMk cId="2856935311" sldId="272"/>
            <ac:spMk id="3" creationId="{B999ABC9-F9CA-4FE5-986F-5C99445EDA0D}"/>
          </ac:spMkLst>
        </pc:spChg>
        <pc:graphicFrameChg chg="add mod modGraphic">
          <ac:chgData name="Anthony RYCKEMBUSCH" userId="8e2391ccf4e2c0f3" providerId="LiveId" clId="{F5578B79-DE6A-4F34-B671-8D100D54F8E2}" dt="2021-11-05T11:19:58.120" v="896" actId="6549"/>
          <ac:graphicFrameMkLst>
            <pc:docMk/>
            <pc:sldMk cId="2856935311" sldId="272"/>
            <ac:graphicFrameMk id="4" creationId="{1FE5810A-E04A-4DB8-BE46-288B77022DA8}"/>
          </ac:graphicFrameMkLst>
        </pc:graphicFrameChg>
      </pc:sldChg>
      <pc:sldChg chg="addSp delSp modSp new add del mod setBg">
        <pc:chgData name="Anthony RYCKEMBUSCH" userId="8e2391ccf4e2c0f3" providerId="LiveId" clId="{F5578B79-DE6A-4F34-B671-8D100D54F8E2}" dt="2021-11-05T12:08:28.285" v="1101" actId="1076"/>
        <pc:sldMkLst>
          <pc:docMk/>
          <pc:sldMk cId="2255880090" sldId="273"/>
        </pc:sldMkLst>
        <pc:spChg chg="del">
          <ac:chgData name="Anthony RYCKEMBUSCH" userId="8e2391ccf4e2c0f3" providerId="LiveId" clId="{F5578B79-DE6A-4F34-B671-8D100D54F8E2}" dt="2021-11-05T11:59:30.256" v="1040" actId="21"/>
          <ac:spMkLst>
            <pc:docMk/>
            <pc:sldMk cId="2255880090" sldId="273"/>
            <ac:spMk id="2" creationId="{B167E7A9-F953-4B36-AC56-F2514BFA0463}"/>
          </ac:spMkLst>
        </pc:spChg>
        <pc:spChg chg="del">
          <ac:chgData name="Anthony RYCKEMBUSCH" userId="8e2391ccf4e2c0f3" providerId="LiveId" clId="{F5578B79-DE6A-4F34-B671-8D100D54F8E2}" dt="2021-11-05T12:01:39.232" v="1041"/>
          <ac:spMkLst>
            <pc:docMk/>
            <pc:sldMk cId="2255880090" sldId="273"/>
            <ac:spMk id="3" creationId="{3F482CBB-3A57-4CFD-AA2A-E942F3BB6762}"/>
          </ac:spMkLst>
        </pc:spChg>
        <pc:spChg chg="add mod">
          <ac:chgData name="Anthony RYCKEMBUSCH" userId="8e2391ccf4e2c0f3" providerId="LiveId" clId="{F5578B79-DE6A-4F34-B671-8D100D54F8E2}" dt="2021-11-05T12:08:15.514" v="1099" actId="1076"/>
          <ac:spMkLst>
            <pc:docMk/>
            <pc:sldMk cId="2255880090" sldId="273"/>
            <ac:spMk id="4" creationId="{B20584F7-0DC3-4532-8254-DA2FDA2E83DF}"/>
          </ac:spMkLst>
        </pc:spChg>
        <pc:spChg chg="add del mod">
          <ac:chgData name="Anthony RYCKEMBUSCH" userId="8e2391ccf4e2c0f3" providerId="LiveId" clId="{F5578B79-DE6A-4F34-B671-8D100D54F8E2}" dt="2021-11-05T12:07:59.883" v="1096" actId="21"/>
          <ac:spMkLst>
            <pc:docMk/>
            <pc:sldMk cId="2255880090" sldId="273"/>
            <ac:spMk id="6" creationId="{D54AA874-3FF2-40D9-811F-D8BF43266C50}"/>
          </ac:spMkLst>
        </pc:spChg>
        <pc:spChg chg="add mod">
          <ac:chgData name="Anthony RYCKEMBUSCH" userId="8e2391ccf4e2c0f3" providerId="LiveId" clId="{F5578B79-DE6A-4F34-B671-8D100D54F8E2}" dt="2021-11-05T12:08:28.285" v="1101" actId="1076"/>
          <ac:spMkLst>
            <pc:docMk/>
            <pc:sldMk cId="2255880090" sldId="273"/>
            <ac:spMk id="30" creationId="{19E44B86-5646-4279-910A-872CDD134A71}"/>
          </ac:spMkLst>
        </pc:spChg>
        <pc:spChg chg="add">
          <ac:chgData name="Anthony RYCKEMBUSCH" userId="8e2391ccf4e2c0f3" providerId="LiveId" clId="{F5578B79-DE6A-4F34-B671-8D100D54F8E2}" dt="2021-11-05T12:01:55.921" v="1042" actId="26606"/>
          <ac:spMkLst>
            <pc:docMk/>
            <pc:sldMk cId="2255880090" sldId="273"/>
            <ac:spMk id="73" creationId="{8651CFA9-6065-4243-AC48-858E359780B1}"/>
          </ac:spMkLst>
        </pc:spChg>
        <pc:spChg chg="add">
          <ac:chgData name="Anthony RYCKEMBUSCH" userId="8e2391ccf4e2c0f3" providerId="LiveId" clId="{F5578B79-DE6A-4F34-B671-8D100D54F8E2}" dt="2021-11-05T12:01:55.921" v="1042" actId="26606"/>
          <ac:spMkLst>
            <pc:docMk/>
            <pc:sldMk cId="2255880090" sldId="273"/>
            <ac:spMk id="75" creationId="{37962AE0-6A1C-4B76-9D52-10E5E6D7D3BB}"/>
          </ac:spMkLst>
        </pc:spChg>
        <pc:spChg chg="add del">
          <ac:chgData name="Anthony RYCKEMBUSCH" userId="8e2391ccf4e2c0f3" providerId="LiveId" clId="{F5578B79-DE6A-4F34-B671-8D100D54F8E2}" dt="2021-11-05T12:02:23.403" v="1044"/>
          <ac:spMkLst>
            <pc:docMk/>
            <pc:sldMk cId="2255880090" sldId="273"/>
            <ac:spMk id="4102" creationId="{039342C8-EF4E-4FF7-B7C5-B6886C837C55}"/>
          </ac:spMkLst>
        </pc:spChg>
        <pc:grpChg chg="add">
          <ac:chgData name="Anthony RYCKEMBUSCH" userId="8e2391ccf4e2c0f3" providerId="LiveId" clId="{F5578B79-DE6A-4F34-B671-8D100D54F8E2}" dt="2021-11-05T12:01:55.921" v="1042" actId="26606"/>
          <ac:grpSpMkLst>
            <pc:docMk/>
            <pc:sldMk cId="2255880090" sldId="273"/>
            <ac:grpSpMk id="77" creationId="{FADD1535-ED83-48B3-8EB1-671A080F0918}"/>
          </ac:grpSpMkLst>
        </pc:grpChg>
        <pc:grpChg chg="add">
          <ac:chgData name="Anthony RYCKEMBUSCH" userId="8e2391ccf4e2c0f3" providerId="LiveId" clId="{F5578B79-DE6A-4F34-B671-8D100D54F8E2}" dt="2021-11-05T12:01:55.921" v="1042" actId="26606"/>
          <ac:grpSpMkLst>
            <pc:docMk/>
            <pc:sldMk cId="2255880090" sldId="273"/>
            <ac:grpSpMk id="87" creationId="{01081332-6CA1-49C2-A979-7709509AD165}"/>
          </ac:grpSpMkLst>
        </pc:grpChg>
        <pc:picChg chg="add mod">
          <ac:chgData name="Anthony RYCKEMBUSCH" userId="8e2391ccf4e2c0f3" providerId="LiveId" clId="{F5578B79-DE6A-4F34-B671-8D100D54F8E2}" dt="2021-11-05T12:06:56.150" v="1079" actId="14100"/>
          <ac:picMkLst>
            <pc:docMk/>
            <pc:sldMk cId="2255880090" sldId="273"/>
            <ac:picMk id="5" creationId="{23501E41-5A7B-467B-BE68-608FDE10DBE5}"/>
          </ac:picMkLst>
        </pc:picChg>
        <pc:picChg chg="add del mod">
          <ac:chgData name="Anthony RYCKEMBUSCH" userId="8e2391ccf4e2c0f3" providerId="LiveId" clId="{F5578B79-DE6A-4F34-B671-8D100D54F8E2}" dt="2021-11-05T12:02:20.574" v="1043" actId="478"/>
          <ac:picMkLst>
            <pc:docMk/>
            <pc:sldMk cId="2255880090" sldId="273"/>
            <ac:picMk id="4098" creationId="{6D6E9241-6E37-4AE6-AC06-70663755D66E}"/>
          </ac:picMkLst>
        </pc:picChg>
        <pc:picChg chg="add del mod">
          <ac:chgData name="Anthony RYCKEMBUSCH" userId="8e2391ccf4e2c0f3" providerId="LiveId" clId="{F5578B79-DE6A-4F34-B671-8D100D54F8E2}" dt="2021-11-05T12:07:46.849" v="1093" actId="478"/>
          <ac:picMkLst>
            <pc:docMk/>
            <pc:sldMk cId="2255880090" sldId="273"/>
            <ac:picMk id="4100" creationId="{7AB58B90-F9C2-4C78-8915-7D2522E036FA}"/>
          </ac:picMkLst>
        </pc:picChg>
        <pc:picChg chg="add mod">
          <ac:chgData name="Anthony RYCKEMBUSCH" userId="8e2391ccf4e2c0f3" providerId="LiveId" clId="{F5578B79-DE6A-4F34-B671-8D100D54F8E2}" dt="2021-11-05T12:08:08.371" v="1098" actId="14100"/>
          <ac:picMkLst>
            <pc:docMk/>
            <pc:sldMk cId="2255880090" sldId="273"/>
            <ac:picMk id="4104" creationId="{B12C6E85-454E-4354-B463-85FCEFEBC111}"/>
          </ac:picMkLst>
        </pc:picChg>
      </pc:sldChg>
      <pc:sldChg chg="addSp delSp modSp new mod setBg modClrScheme chgLayout">
        <pc:chgData name="Anthony RYCKEMBUSCH" userId="8e2391ccf4e2c0f3" providerId="LiveId" clId="{F5578B79-DE6A-4F34-B671-8D100D54F8E2}" dt="2021-11-05T12:24:05.893" v="1398" actId="26606"/>
        <pc:sldMkLst>
          <pc:docMk/>
          <pc:sldMk cId="3283736667" sldId="274"/>
        </pc:sldMkLst>
        <pc:spChg chg="del mod ord">
          <ac:chgData name="Anthony RYCKEMBUSCH" userId="8e2391ccf4e2c0f3" providerId="LiveId" clId="{F5578B79-DE6A-4F34-B671-8D100D54F8E2}" dt="2021-11-05T12:15:24.920" v="1330" actId="700"/>
          <ac:spMkLst>
            <pc:docMk/>
            <pc:sldMk cId="3283736667" sldId="274"/>
            <ac:spMk id="2" creationId="{90C16DEB-20FD-4843-843E-5891F70CFB38}"/>
          </ac:spMkLst>
        </pc:spChg>
        <pc:spChg chg="del mod ord">
          <ac:chgData name="Anthony RYCKEMBUSCH" userId="8e2391ccf4e2c0f3" providerId="LiveId" clId="{F5578B79-DE6A-4F34-B671-8D100D54F8E2}" dt="2021-11-05T12:15:24.920" v="1330" actId="700"/>
          <ac:spMkLst>
            <pc:docMk/>
            <pc:sldMk cId="3283736667" sldId="274"/>
            <ac:spMk id="3" creationId="{FA7AE389-9F48-475E-8ECC-BCB85FF10A47}"/>
          </ac:spMkLst>
        </pc:spChg>
        <pc:spChg chg="add mod ord">
          <ac:chgData name="Anthony RYCKEMBUSCH" userId="8e2391ccf4e2c0f3" providerId="LiveId" clId="{F5578B79-DE6A-4F34-B671-8D100D54F8E2}" dt="2021-11-05T12:24:05.893" v="1398" actId="26606"/>
          <ac:spMkLst>
            <pc:docMk/>
            <pc:sldMk cId="3283736667" sldId="274"/>
            <ac:spMk id="4" creationId="{5351778D-BD05-4E86-A50A-5BD4252D483E}"/>
          </ac:spMkLst>
        </pc:spChg>
        <pc:spChg chg="add del mod ord">
          <ac:chgData name="Anthony RYCKEMBUSCH" userId="8e2391ccf4e2c0f3" providerId="LiveId" clId="{F5578B79-DE6A-4F34-B671-8D100D54F8E2}" dt="2021-11-05T12:22:22.710" v="1392"/>
          <ac:spMkLst>
            <pc:docMk/>
            <pc:sldMk cId="3283736667" sldId="274"/>
            <ac:spMk id="5" creationId="{56B17701-D417-407F-A886-95D97CC65E7D}"/>
          </ac:spMkLst>
        </pc:spChg>
        <pc:spChg chg="add mod ord">
          <ac:chgData name="Anthony RYCKEMBUSCH" userId="8e2391ccf4e2c0f3" providerId="LiveId" clId="{F5578B79-DE6A-4F34-B671-8D100D54F8E2}" dt="2021-11-05T12:24:05.893" v="1398" actId="26606"/>
          <ac:spMkLst>
            <pc:docMk/>
            <pc:sldMk cId="3283736667" sldId="274"/>
            <ac:spMk id="6" creationId="{4C982780-CCB2-4835-8578-2C004D43DC46}"/>
          </ac:spMkLst>
        </pc:spChg>
        <pc:spChg chg="add del mod">
          <ac:chgData name="Anthony RYCKEMBUSCH" userId="8e2391ccf4e2c0f3" providerId="LiveId" clId="{F5578B79-DE6A-4F34-B671-8D100D54F8E2}" dt="2021-11-05T12:23:41.215" v="1395" actId="21"/>
          <ac:spMkLst>
            <pc:docMk/>
            <pc:sldMk cId="3283736667" sldId="274"/>
            <ac:spMk id="7" creationId="{B5733BBB-5AF2-454A-8009-0A2F3B0E78F6}"/>
          </ac:spMkLst>
        </pc:spChg>
        <pc:spChg chg="add">
          <ac:chgData name="Anthony RYCKEMBUSCH" userId="8e2391ccf4e2c0f3" providerId="LiveId" clId="{F5578B79-DE6A-4F34-B671-8D100D54F8E2}" dt="2021-11-05T12:24:05.893" v="1398" actId="26606"/>
          <ac:spMkLst>
            <pc:docMk/>
            <pc:sldMk cId="3283736667" sldId="274"/>
            <ac:spMk id="14" creationId="{247A131F-D5DE-41A5-B4CF-4F345319B40B}"/>
          </ac:spMkLst>
        </pc:spChg>
        <pc:spChg chg="add">
          <ac:chgData name="Anthony RYCKEMBUSCH" userId="8e2391ccf4e2c0f3" providerId="LiveId" clId="{F5578B79-DE6A-4F34-B671-8D100D54F8E2}" dt="2021-11-05T12:24:05.893" v="1398" actId="26606"/>
          <ac:spMkLst>
            <pc:docMk/>
            <pc:sldMk cId="3283736667" sldId="274"/>
            <ac:spMk id="16" creationId="{3AF4666D-BD98-40A5-A75F-478B982010B2}"/>
          </ac:spMkLst>
        </pc:spChg>
        <pc:spChg chg="add">
          <ac:chgData name="Anthony RYCKEMBUSCH" userId="8e2391ccf4e2c0f3" providerId="LiveId" clId="{F5578B79-DE6A-4F34-B671-8D100D54F8E2}" dt="2021-11-05T12:24:05.893" v="1398" actId="26606"/>
          <ac:spMkLst>
            <pc:docMk/>
            <pc:sldMk cId="3283736667" sldId="274"/>
            <ac:spMk id="18" creationId="{68680585-71F9-4721-A998-4974171D2EB4}"/>
          </ac:spMkLst>
        </pc:spChg>
        <pc:spChg chg="add">
          <ac:chgData name="Anthony RYCKEMBUSCH" userId="8e2391ccf4e2c0f3" providerId="LiveId" clId="{F5578B79-DE6A-4F34-B671-8D100D54F8E2}" dt="2021-11-05T12:24:05.893" v="1398" actId="26606"/>
          <ac:spMkLst>
            <pc:docMk/>
            <pc:sldMk cId="3283736667" sldId="274"/>
            <ac:spMk id="20" creationId="{12BC95C2-2EEC-4F59-ABA8-660B0D059CCF}"/>
          </ac:spMkLst>
        </pc:spChg>
        <pc:spChg chg="add">
          <ac:chgData name="Anthony RYCKEMBUSCH" userId="8e2391ccf4e2c0f3" providerId="LiveId" clId="{F5578B79-DE6A-4F34-B671-8D100D54F8E2}" dt="2021-11-05T12:24:05.893" v="1398" actId="26606"/>
          <ac:spMkLst>
            <pc:docMk/>
            <pc:sldMk cId="3283736667" sldId="274"/>
            <ac:spMk id="40" creationId="{8651CFA9-6065-4243-AC48-858E359780B1}"/>
          </ac:spMkLst>
        </pc:spChg>
        <pc:spChg chg="add">
          <ac:chgData name="Anthony RYCKEMBUSCH" userId="8e2391ccf4e2c0f3" providerId="LiveId" clId="{F5578B79-DE6A-4F34-B671-8D100D54F8E2}" dt="2021-11-05T12:24:05.893" v="1398" actId="26606"/>
          <ac:spMkLst>
            <pc:docMk/>
            <pc:sldMk cId="3283736667" sldId="274"/>
            <ac:spMk id="42" creationId="{37962AE0-6A1C-4B76-9D52-10E5E6D7D3BB}"/>
          </ac:spMkLst>
        </pc:spChg>
        <pc:grpChg chg="add">
          <ac:chgData name="Anthony RYCKEMBUSCH" userId="8e2391ccf4e2c0f3" providerId="LiveId" clId="{F5578B79-DE6A-4F34-B671-8D100D54F8E2}" dt="2021-11-05T12:24:05.893" v="1398" actId="26606"/>
          <ac:grpSpMkLst>
            <pc:docMk/>
            <pc:sldMk cId="3283736667" sldId="274"/>
            <ac:grpSpMk id="22" creationId="{03E9870D-4BBA-43AF-8D44-BBADF020CFF6}"/>
          </ac:grpSpMkLst>
        </pc:grpChg>
        <pc:grpChg chg="add">
          <ac:chgData name="Anthony RYCKEMBUSCH" userId="8e2391ccf4e2c0f3" providerId="LiveId" clId="{F5578B79-DE6A-4F34-B671-8D100D54F8E2}" dt="2021-11-05T12:24:05.893" v="1398" actId="26606"/>
          <ac:grpSpMkLst>
            <pc:docMk/>
            <pc:sldMk cId="3283736667" sldId="274"/>
            <ac:grpSpMk id="31" creationId="{C3279E8D-2BAA-4CB1-834B-09FADD54DE56}"/>
          </ac:grpSpMkLst>
        </pc:grpChg>
        <pc:grpChg chg="add">
          <ac:chgData name="Anthony RYCKEMBUSCH" userId="8e2391ccf4e2c0f3" providerId="LiveId" clId="{F5578B79-DE6A-4F34-B671-8D100D54F8E2}" dt="2021-11-05T12:24:05.893" v="1398" actId="26606"/>
          <ac:grpSpMkLst>
            <pc:docMk/>
            <pc:sldMk cId="3283736667" sldId="274"/>
            <ac:grpSpMk id="44" creationId="{F91F4035-959D-40EA-9ED3-54D7D9F4FCE9}"/>
          </ac:grpSpMkLst>
        </pc:grpChg>
        <pc:grpChg chg="add">
          <ac:chgData name="Anthony RYCKEMBUSCH" userId="8e2391ccf4e2c0f3" providerId="LiveId" clId="{F5578B79-DE6A-4F34-B671-8D100D54F8E2}" dt="2021-11-05T12:24:05.893" v="1398" actId="26606"/>
          <ac:grpSpMkLst>
            <pc:docMk/>
            <pc:sldMk cId="3283736667" sldId="274"/>
            <ac:grpSpMk id="54" creationId="{F8C79A14-3318-47D6-94E0-D72F5E6F5C0B}"/>
          </ac:grpSpMkLst>
        </pc:grpChg>
        <pc:picChg chg="add mod">
          <ac:chgData name="Anthony RYCKEMBUSCH" userId="8e2391ccf4e2c0f3" providerId="LiveId" clId="{F5578B79-DE6A-4F34-B671-8D100D54F8E2}" dt="2021-11-05T12:24:05.893" v="1398" actId="26606"/>
          <ac:picMkLst>
            <pc:docMk/>
            <pc:sldMk cId="3283736667" sldId="274"/>
            <ac:picMk id="9" creationId="{BDD8A691-C212-49F2-800E-223E9810D3AB}"/>
          </ac:picMkLst>
        </pc:picChg>
        <pc:picChg chg="add del mod">
          <ac:chgData name="Anthony RYCKEMBUSCH" userId="8e2391ccf4e2c0f3" providerId="LiveId" clId="{F5578B79-DE6A-4F34-B671-8D100D54F8E2}" dt="2021-11-05T12:23:33.352" v="1394" actId="478"/>
          <ac:picMkLst>
            <pc:docMk/>
            <pc:sldMk cId="3283736667" sldId="274"/>
            <ac:picMk id="5122" creationId="{087229CC-C5B7-42F6-9C36-E453604B9F56}"/>
          </ac:picMkLst>
        </pc:picChg>
      </pc:sldChg>
      <pc:sldChg chg="addSp delSp modSp new mod">
        <pc:chgData name="Anthony RYCKEMBUSCH" userId="8e2391ccf4e2c0f3" providerId="LiveId" clId="{F5578B79-DE6A-4F34-B671-8D100D54F8E2}" dt="2021-11-05T12:40:05.144" v="1568" actId="478"/>
        <pc:sldMkLst>
          <pc:docMk/>
          <pc:sldMk cId="379271923" sldId="275"/>
        </pc:sldMkLst>
        <pc:spChg chg="mod">
          <ac:chgData name="Anthony RYCKEMBUSCH" userId="8e2391ccf4e2c0f3" providerId="LiveId" clId="{F5578B79-DE6A-4F34-B671-8D100D54F8E2}" dt="2021-11-05T12:39:52.276" v="1566" actId="20577"/>
          <ac:spMkLst>
            <pc:docMk/>
            <pc:sldMk cId="379271923" sldId="275"/>
            <ac:spMk id="2" creationId="{AD1F3208-4454-4B41-B50E-0D4232E2E831}"/>
          </ac:spMkLst>
        </pc:spChg>
        <pc:spChg chg="del">
          <ac:chgData name="Anthony RYCKEMBUSCH" userId="8e2391ccf4e2c0f3" providerId="LiveId" clId="{F5578B79-DE6A-4F34-B671-8D100D54F8E2}" dt="2021-11-05T12:39:34.674" v="1542"/>
          <ac:spMkLst>
            <pc:docMk/>
            <pc:sldMk cId="379271923" sldId="275"/>
            <ac:spMk id="3" creationId="{644C8C65-0308-4619-94B0-8AE91208E236}"/>
          </ac:spMkLst>
        </pc:spChg>
        <pc:spChg chg="add mod">
          <ac:chgData name="Anthony RYCKEMBUSCH" userId="8e2391ccf4e2c0f3" providerId="LiveId" clId="{F5578B79-DE6A-4F34-B671-8D100D54F8E2}" dt="2021-11-05T12:40:05.144" v="1568" actId="478"/>
          <ac:spMkLst>
            <pc:docMk/>
            <pc:sldMk cId="379271923" sldId="275"/>
            <ac:spMk id="4" creationId="{FF3AF9B2-A8AC-4679-B22F-9A6C167BAC77}"/>
          </ac:spMkLst>
        </pc:spChg>
        <pc:picChg chg="add del mod">
          <ac:chgData name="Anthony RYCKEMBUSCH" userId="8e2391ccf4e2c0f3" providerId="LiveId" clId="{F5578B79-DE6A-4F34-B671-8D100D54F8E2}" dt="2021-11-05T12:40:05.144" v="1568" actId="478"/>
          <ac:picMkLst>
            <pc:docMk/>
            <pc:sldMk cId="379271923" sldId="275"/>
            <ac:picMk id="6146" creationId="{8288C857-1361-4753-8901-3214D703C3E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B2756A-6EC9-4334-8E3B-E4853E031D7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B569A6E-79FB-4961-8C23-CF938DFECF7C}">
      <dgm:prSet/>
      <dgm:spPr/>
      <dgm:t>
        <a:bodyPr/>
        <a:lstStyle/>
        <a:p>
          <a:r>
            <a:rPr lang="fr-FR" b="1"/>
            <a:t>N</a:t>
          </a:r>
          <a:r>
            <a:rPr lang="fr-FR"/>
            <a:t>ot </a:t>
          </a:r>
          <a:r>
            <a:rPr lang="fr-FR" b="1"/>
            <a:t>O</a:t>
          </a:r>
          <a:r>
            <a:rPr lang="fr-FR"/>
            <a:t>nly </a:t>
          </a:r>
          <a:r>
            <a:rPr lang="fr-FR" b="1"/>
            <a:t>SQL</a:t>
          </a:r>
          <a:r>
            <a:rPr lang="fr-FR"/>
            <a:t> : pas seulement du SQL</a:t>
          </a:r>
          <a:endParaRPr lang="en-US"/>
        </a:p>
      </dgm:t>
    </dgm:pt>
    <dgm:pt modelId="{8A0F40E5-5401-4BFD-AD99-BB579D59DE46}" type="parTrans" cxnId="{1D237113-1019-41EF-ABA1-8C6CB3A7FB32}">
      <dgm:prSet/>
      <dgm:spPr/>
      <dgm:t>
        <a:bodyPr/>
        <a:lstStyle/>
        <a:p>
          <a:endParaRPr lang="en-US"/>
        </a:p>
      </dgm:t>
    </dgm:pt>
    <dgm:pt modelId="{80E1D0F8-5F11-464C-85D6-758D530A9F0E}" type="sibTrans" cxnId="{1D237113-1019-41EF-ABA1-8C6CB3A7FB32}">
      <dgm:prSet/>
      <dgm:spPr/>
      <dgm:t>
        <a:bodyPr/>
        <a:lstStyle/>
        <a:p>
          <a:endParaRPr lang="en-US"/>
        </a:p>
      </dgm:t>
    </dgm:pt>
    <dgm:pt modelId="{00396226-EECF-4EF2-B312-8C0A0F597407}">
      <dgm:prSet/>
      <dgm:spPr/>
      <dgm:t>
        <a:bodyPr/>
        <a:lstStyle/>
        <a:p>
          <a:r>
            <a:rPr lang="fr-FR" b="1" dirty="0"/>
            <a:t>No</a:t>
          </a:r>
          <a:r>
            <a:rPr lang="fr-FR" dirty="0"/>
            <a:t>SQL : « pas » que SQL</a:t>
          </a:r>
          <a:endParaRPr lang="en-US" dirty="0"/>
        </a:p>
      </dgm:t>
    </dgm:pt>
    <dgm:pt modelId="{967B9A0F-65AB-4786-8D33-0C3FA8577DDE}" type="parTrans" cxnId="{B52D2DE0-A366-4452-8426-6261E6ADC979}">
      <dgm:prSet/>
      <dgm:spPr/>
      <dgm:t>
        <a:bodyPr/>
        <a:lstStyle/>
        <a:p>
          <a:endParaRPr lang="en-US"/>
        </a:p>
      </dgm:t>
    </dgm:pt>
    <dgm:pt modelId="{4012277D-E358-467B-BE22-275D611F89DD}" type="sibTrans" cxnId="{B52D2DE0-A366-4452-8426-6261E6ADC979}">
      <dgm:prSet/>
      <dgm:spPr/>
      <dgm:t>
        <a:bodyPr/>
        <a:lstStyle/>
        <a:p>
          <a:endParaRPr lang="en-US"/>
        </a:p>
      </dgm:t>
    </dgm:pt>
    <dgm:pt modelId="{CF90E8A4-E73F-4F31-868B-D2CCE480A999}">
      <dgm:prSet/>
      <dgm:spPr/>
      <dgm:t>
        <a:bodyPr/>
        <a:lstStyle/>
        <a:p>
          <a:r>
            <a:rPr lang="fr-FR"/>
            <a:t>Pour stocker des données :</a:t>
          </a:r>
          <a:endParaRPr lang="en-US"/>
        </a:p>
      </dgm:t>
    </dgm:pt>
    <dgm:pt modelId="{0DD44D6D-E683-413F-B5F1-73891DA87F53}" type="parTrans" cxnId="{2E3B9C05-2F94-4852-ABE6-0AE84013A193}">
      <dgm:prSet/>
      <dgm:spPr/>
      <dgm:t>
        <a:bodyPr/>
        <a:lstStyle/>
        <a:p>
          <a:endParaRPr lang="en-US"/>
        </a:p>
      </dgm:t>
    </dgm:pt>
    <dgm:pt modelId="{3ACE0105-1661-41BC-9CFD-D16053057284}" type="sibTrans" cxnId="{2E3B9C05-2F94-4852-ABE6-0AE84013A193}">
      <dgm:prSet/>
      <dgm:spPr/>
      <dgm:t>
        <a:bodyPr/>
        <a:lstStyle/>
        <a:p>
          <a:endParaRPr lang="en-US"/>
        </a:p>
      </dgm:t>
    </dgm:pt>
    <dgm:pt modelId="{7DB552D7-1680-4222-AEE9-08163AC446F9}">
      <dgm:prSet/>
      <dgm:spPr/>
      <dgm:t>
        <a:bodyPr/>
        <a:lstStyle/>
        <a:p>
          <a:r>
            <a:rPr lang="fr-FR"/>
            <a:t>Semi Structurées</a:t>
          </a:r>
          <a:endParaRPr lang="en-US"/>
        </a:p>
      </dgm:t>
    </dgm:pt>
    <dgm:pt modelId="{2EB96F7D-9A84-4095-A10D-D32B3B8AB576}" type="parTrans" cxnId="{71FE1127-56ED-4BD5-8EDB-41287256D258}">
      <dgm:prSet/>
      <dgm:spPr/>
      <dgm:t>
        <a:bodyPr/>
        <a:lstStyle/>
        <a:p>
          <a:endParaRPr lang="en-US"/>
        </a:p>
      </dgm:t>
    </dgm:pt>
    <dgm:pt modelId="{64ECB481-8070-4310-AAAB-823A47B2F7E5}" type="sibTrans" cxnId="{71FE1127-56ED-4BD5-8EDB-41287256D258}">
      <dgm:prSet/>
      <dgm:spPr/>
      <dgm:t>
        <a:bodyPr/>
        <a:lstStyle/>
        <a:p>
          <a:endParaRPr lang="en-US"/>
        </a:p>
      </dgm:t>
    </dgm:pt>
    <dgm:pt modelId="{02549C84-C0EB-48E2-9C2D-067B95787281}">
      <dgm:prSet/>
      <dgm:spPr/>
      <dgm:t>
        <a:bodyPr/>
        <a:lstStyle/>
        <a:p>
          <a:r>
            <a:rPr lang="fr-FR"/>
            <a:t>Non Structurées</a:t>
          </a:r>
          <a:endParaRPr lang="en-US"/>
        </a:p>
      </dgm:t>
    </dgm:pt>
    <dgm:pt modelId="{4EF213BF-DE53-4BC5-BE00-0D4AE4DEA0B3}" type="parTrans" cxnId="{0CA2F475-7CFB-4363-A18B-0F6A6FF92186}">
      <dgm:prSet/>
      <dgm:spPr/>
      <dgm:t>
        <a:bodyPr/>
        <a:lstStyle/>
        <a:p>
          <a:endParaRPr lang="en-US"/>
        </a:p>
      </dgm:t>
    </dgm:pt>
    <dgm:pt modelId="{4877B6DA-7740-4A89-BE85-C98060B3847C}" type="sibTrans" cxnId="{0CA2F475-7CFB-4363-A18B-0F6A6FF92186}">
      <dgm:prSet/>
      <dgm:spPr/>
      <dgm:t>
        <a:bodyPr/>
        <a:lstStyle/>
        <a:p>
          <a:endParaRPr lang="en-US"/>
        </a:p>
      </dgm:t>
    </dgm:pt>
    <dgm:pt modelId="{231B23DB-A6B8-4FFD-8C06-E6987CF8A160}" type="pres">
      <dgm:prSet presAssocID="{14B2756A-6EC9-4334-8E3B-E4853E031D77}" presName="hierChild1" presStyleCnt="0">
        <dgm:presLayoutVars>
          <dgm:chPref val="1"/>
          <dgm:dir/>
          <dgm:animOne val="branch"/>
          <dgm:animLvl val="lvl"/>
          <dgm:resizeHandles/>
        </dgm:presLayoutVars>
      </dgm:prSet>
      <dgm:spPr/>
    </dgm:pt>
    <dgm:pt modelId="{454DCB02-0730-4AE4-AEC4-CC0D577C22B0}" type="pres">
      <dgm:prSet presAssocID="{5B569A6E-79FB-4961-8C23-CF938DFECF7C}" presName="hierRoot1" presStyleCnt="0"/>
      <dgm:spPr/>
    </dgm:pt>
    <dgm:pt modelId="{9530B69E-C7BF-4A91-B792-7669B4B2046A}" type="pres">
      <dgm:prSet presAssocID="{5B569A6E-79FB-4961-8C23-CF938DFECF7C}" presName="composite" presStyleCnt="0"/>
      <dgm:spPr/>
    </dgm:pt>
    <dgm:pt modelId="{0C2454F8-C568-49E8-88A9-A06704B29A15}" type="pres">
      <dgm:prSet presAssocID="{5B569A6E-79FB-4961-8C23-CF938DFECF7C}" presName="background" presStyleLbl="node0" presStyleIdx="0" presStyleCnt="3"/>
      <dgm:spPr/>
    </dgm:pt>
    <dgm:pt modelId="{20EB1EF1-5149-4F79-8E62-78592D7C4028}" type="pres">
      <dgm:prSet presAssocID="{5B569A6E-79FB-4961-8C23-CF938DFECF7C}" presName="text" presStyleLbl="fgAcc0" presStyleIdx="0" presStyleCnt="3">
        <dgm:presLayoutVars>
          <dgm:chPref val="3"/>
        </dgm:presLayoutVars>
      </dgm:prSet>
      <dgm:spPr/>
    </dgm:pt>
    <dgm:pt modelId="{3F9F4DC3-C48F-44CF-B88C-D12A2B0994BE}" type="pres">
      <dgm:prSet presAssocID="{5B569A6E-79FB-4961-8C23-CF938DFECF7C}" presName="hierChild2" presStyleCnt="0"/>
      <dgm:spPr/>
    </dgm:pt>
    <dgm:pt modelId="{852BAB7E-814C-4D48-9EA4-659844AF3855}" type="pres">
      <dgm:prSet presAssocID="{00396226-EECF-4EF2-B312-8C0A0F597407}" presName="hierRoot1" presStyleCnt="0"/>
      <dgm:spPr/>
    </dgm:pt>
    <dgm:pt modelId="{9C09AAE3-AC9E-40C4-87FB-DB32C8CFC99B}" type="pres">
      <dgm:prSet presAssocID="{00396226-EECF-4EF2-B312-8C0A0F597407}" presName="composite" presStyleCnt="0"/>
      <dgm:spPr/>
    </dgm:pt>
    <dgm:pt modelId="{2CD5671B-92DC-46B2-9ADC-23A6FD5132C5}" type="pres">
      <dgm:prSet presAssocID="{00396226-EECF-4EF2-B312-8C0A0F597407}" presName="background" presStyleLbl="node0" presStyleIdx="1" presStyleCnt="3"/>
      <dgm:spPr/>
    </dgm:pt>
    <dgm:pt modelId="{E793F5B9-87B4-4BB3-8E21-95B34C318E89}" type="pres">
      <dgm:prSet presAssocID="{00396226-EECF-4EF2-B312-8C0A0F597407}" presName="text" presStyleLbl="fgAcc0" presStyleIdx="1" presStyleCnt="3">
        <dgm:presLayoutVars>
          <dgm:chPref val="3"/>
        </dgm:presLayoutVars>
      </dgm:prSet>
      <dgm:spPr/>
    </dgm:pt>
    <dgm:pt modelId="{73F50562-16D0-4477-A56B-87B1D730023D}" type="pres">
      <dgm:prSet presAssocID="{00396226-EECF-4EF2-B312-8C0A0F597407}" presName="hierChild2" presStyleCnt="0"/>
      <dgm:spPr/>
    </dgm:pt>
    <dgm:pt modelId="{C8B04C45-8C40-4854-A4E4-CA5A8AB91B13}" type="pres">
      <dgm:prSet presAssocID="{CF90E8A4-E73F-4F31-868B-D2CCE480A999}" presName="hierRoot1" presStyleCnt="0"/>
      <dgm:spPr/>
    </dgm:pt>
    <dgm:pt modelId="{BEB8E1E4-6EEA-49E3-8625-087A9B57AFF9}" type="pres">
      <dgm:prSet presAssocID="{CF90E8A4-E73F-4F31-868B-D2CCE480A999}" presName="composite" presStyleCnt="0"/>
      <dgm:spPr/>
    </dgm:pt>
    <dgm:pt modelId="{49EDA1D9-4A70-404C-9424-1C1607CDAED2}" type="pres">
      <dgm:prSet presAssocID="{CF90E8A4-E73F-4F31-868B-D2CCE480A999}" presName="background" presStyleLbl="node0" presStyleIdx="2" presStyleCnt="3"/>
      <dgm:spPr/>
    </dgm:pt>
    <dgm:pt modelId="{C9100324-6824-4F3F-BE14-806103391F09}" type="pres">
      <dgm:prSet presAssocID="{CF90E8A4-E73F-4F31-868B-D2CCE480A999}" presName="text" presStyleLbl="fgAcc0" presStyleIdx="2" presStyleCnt="3">
        <dgm:presLayoutVars>
          <dgm:chPref val="3"/>
        </dgm:presLayoutVars>
      </dgm:prSet>
      <dgm:spPr/>
    </dgm:pt>
    <dgm:pt modelId="{E120466D-DAAF-4F34-8B70-C746BA20D728}" type="pres">
      <dgm:prSet presAssocID="{CF90E8A4-E73F-4F31-868B-D2CCE480A999}" presName="hierChild2" presStyleCnt="0"/>
      <dgm:spPr/>
    </dgm:pt>
    <dgm:pt modelId="{BDE7200D-38C1-4A06-A1A3-EF5689ACA4F2}" type="pres">
      <dgm:prSet presAssocID="{2EB96F7D-9A84-4095-A10D-D32B3B8AB576}" presName="Name10" presStyleLbl="parChTrans1D2" presStyleIdx="0" presStyleCnt="2"/>
      <dgm:spPr/>
    </dgm:pt>
    <dgm:pt modelId="{EECC168D-6AE6-45FA-A890-CC6F5386585F}" type="pres">
      <dgm:prSet presAssocID="{7DB552D7-1680-4222-AEE9-08163AC446F9}" presName="hierRoot2" presStyleCnt="0"/>
      <dgm:spPr/>
    </dgm:pt>
    <dgm:pt modelId="{EA8218C1-C138-4AA7-A8CC-68546834B4AD}" type="pres">
      <dgm:prSet presAssocID="{7DB552D7-1680-4222-AEE9-08163AC446F9}" presName="composite2" presStyleCnt="0"/>
      <dgm:spPr/>
    </dgm:pt>
    <dgm:pt modelId="{CD049114-1845-4528-8623-7C98203C183A}" type="pres">
      <dgm:prSet presAssocID="{7DB552D7-1680-4222-AEE9-08163AC446F9}" presName="background2" presStyleLbl="node2" presStyleIdx="0" presStyleCnt="2"/>
      <dgm:spPr/>
    </dgm:pt>
    <dgm:pt modelId="{BECE4BB9-4E8E-4F70-9854-50C1168CABA2}" type="pres">
      <dgm:prSet presAssocID="{7DB552D7-1680-4222-AEE9-08163AC446F9}" presName="text2" presStyleLbl="fgAcc2" presStyleIdx="0" presStyleCnt="2">
        <dgm:presLayoutVars>
          <dgm:chPref val="3"/>
        </dgm:presLayoutVars>
      </dgm:prSet>
      <dgm:spPr/>
    </dgm:pt>
    <dgm:pt modelId="{8F69D0D7-6F07-43DB-88F3-9F0B82DDC29E}" type="pres">
      <dgm:prSet presAssocID="{7DB552D7-1680-4222-AEE9-08163AC446F9}" presName="hierChild3" presStyleCnt="0"/>
      <dgm:spPr/>
    </dgm:pt>
    <dgm:pt modelId="{476A4759-9F7F-4FBE-A5A4-5B26C77C4EE1}" type="pres">
      <dgm:prSet presAssocID="{4EF213BF-DE53-4BC5-BE00-0D4AE4DEA0B3}" presName="Name10" presStyleLbl="parChTrans1D2" presStyleIdx="1" presStyleCnt="2"/>
      <dgm:spPr/>
    </dgm:pt>
    <dgm:pt modelId="{4B1381DB-1798-4E4C-9900-758C6368C6DC}" type="pres">
      <dgm:prSet presAssocID="{02549C84-C0EB-48E2-9C2D-067B95787281}" presName="hierRoot2" presStyleCnt="0"/>
      <dgm:spPr/>
    </dgm:pt>
    <dgm:pt modelId="{8AD72042-D748-4803-9328-793004B6D237}" type="pres">
      <dgm:prSet presAssocID="{02549C84-C0EB-48E2-9C2D-067B95787281}" presName="composite2" presStyleCnt="0"/>
      <dgm:spPr/>
    </dgm:pt>
    <dgm:pt modelId="{428DAF76-5470-412A-AE34-37FA084C63D1}" type="pres">
      <dgm:prSet presAssocID="{02549C84-C0EB-48E2-9C2D-067B95787281}" presName="background2" presStyleLbl="node2" presStyleIdx="1" presStyleCnt="2"/>
      <dgm:spPr/>
    </dgm:pt>
    <dgm:pt modelId="{0E9C4269-3772-4DB3-879F-2733BD9FE9E2}" type="pres">
      <dgm:prSet presAssocID="{02549C84-C0EB-48E2-9C2D-067B95787281}" presName="text2" presStyleLbl="fgAcc2" presStyleIdx="1" presStyleCnt="2">
        <dgm:presLayoutVars>
          <dgm:chPref val="3"/>
        </dgm:presLayoutVars>
      </dgm:prSet>
      <dgm:spPr/>
    </dgm:pt>
    <dgm:pt modelId="{604F3635-34D0-49B7-A7F1-A0835FFED76D}" type="pres">
      <dgm:prSet presAssocID="{02549C84-C0EB-48E2-9C2D-067B95787281}" presName="hierChild3" presStyleCnt="0"/>
      <dgm:spPr/>
    </dgm:pt>
  </dgm:ptLst>
  <dgm:cxnLst>
    <dgm:cxn modelId="{2E3B9C05-2F94-4852-ABE6-0AE84013A193}" srcId="{14B2756A-6EC9-4334-8E3B-E4853E031D77}" destId="{CF90E8A4-E73F-4F31-868B-D2CCE480A999}" srcOrd="2" destOrd="0" parTransId="{0DD44D6D-E683-413F-B5F1-73891DA87F53}" sibTransId="{3ACE0105-1661-41BC-9CFD-D16053057284}"/>
    <dgm:cxn modelId="{62455B0B-3D44-4572-A896-18143BF1F275}" type="presOf" srcId="{5B569A6E-79FB-4961-8C23-CF938DFECF7C}" destId="{20EB1EF1-5149-4F79-8E62-78592D7C4028}" srcOrd="0" destOrd="0" presId="urn:microsoft.com/office/officeart/2005/8/layout/hierarchy1"/>
    <dgm:cxn modelId="{AC3B4E13-968E-4FE0-AC58-23C2173345D2}" type="presOf" srcId="{00396226-EECF-4EF2-B312-8C0A0F597407}" destId="{E793F5B9-87B4-4BB3-8E21-95B34C318E89}" srcOrd="0" destOrd="0" presId="urn:microsoft.com/office/officeart/2005/8/layout/hierarchy1"/>
    <dgm:cxn modelId="{1D237113-1019-41EF-ABA1-8C6CB3A7FB32}" srcId="{14B2756A-6EC9-4334-8E3B-E4853E031D77}" destId="{5B569A6E-79FB-4961-8C23-CF938DFECF7C}" srcOrd="0" destOrd="0" parTransId="{8A0F40E5-5401-4BFD-AD99-BB579D59DE46}" sibTransId="{80E1D0F8-5F11-464C-85D6-758D530A9F0E}"/>
    <dgm:cxn modelId="{71FE1127-56ED-4BD5-8EDB-41287256D258}" srcId="{CF90E8A4-E73F-4F31-868B-D2CCE480A999}" destId="{7DB552D7-1680-4222-AEE9-08163AC446F9}" srcOrd="0" destOrd="0" parTransId="{2EB96F7D-9A84-4095-A10D-D32B3B8AB576}" sibTransId="{64ECB481-8070-4310-AAAB-823A47B2F7E5}"/>
    <dgm:cxn modelId="{8FB25329-C324-43AE-8A6B-BA6C5D7168EF}" type="presOf" srcId="{14B2756A-6EC9-4334-8E3B-E4853E031D77}" destId="{231B23DB-A6B8-4FFD-8C06-E6987CF8A160}" srcOrd="0" destOrd="0" presId="urn:microsoft.com/office/officeart/2005/8/layout/hierarchy1"/>
    <dgm:cxn modelId="{0CA2F475-7CFB-4363-A18B-0F6A6FF92186}" srcId="{CF90E8A4-E73F-4F31-868B-D2CCE480A999}" destId="{02549C84-C0EB-48E2-9C2D-067B95787281}" srcOrd="1" destOrd="0" parTransId="{4EF213BF-DE53-4BC5-BE00-0D4AE4DEA0B3}" sibTransId="{4877B6DA-7740-4A89-BE85-C98060B3847C}"/>
    <dgm:cxn modelId="{993DF27D-9D58-4851-ABCB-C7FFB92A8D6F}" type="presOf" srcId="{2EB96F7D-9A84-4095-A10D-D32B3B8AB576}" destId="{BDE7200D-38C1-4A06-A1A3-EF5689ACA4F2}" srcOrd="0" destOrd="0" presId="urn:microsoft.com/office/officeart/2005/8/layout/hierarchy1"/>
    <dgm:cxn modelId="{F01CE583-E0FC-43DB-90F1-01C3174F1AA7}" type="presOf" srcId="{CF90E8A4-E73F-4F31-868B-D2CCE480A999}" destId="{C9100324-6824-4F3F-BE14-806103391F09}" srcOrd="0" destOrd="0" presId="urn:microsoft.com/office/officeart/2005/8/layout/hierarchy1"/>
    <dgm:cxn modelId="{F8B399AE-1601-4FA1-A61C-71FB4C284596}" type="presOf" srcId="{4EF213BF-DE53-4BC5-BE00-0D4AE4DEA0B3}" destId="{476A4759-9F7F-4FBE-A5A4-5B26C77C4EE1}" srcOrd="0" destOrd="0" presId="urn:microsoft.com/office/officeart/2005/8/layout/hierarchy1"/>
    <dgm:cxn modelId="{E05972B2-A825-4FE2-A98E-44BC4672C3E5}" type="presOf" srcId="{7DB552D7-1680-4222-AEE9-08163AC446F9}" destId="{BECE4BB9-4E8E-4F70-9854-50C1168CABA2}" srcOrd="0" destOrd="0" presId="urn:microsoft.com/office/officeart/2005/8/layout/hierarchy1"/>
    <dgm:cxn modelId="{9876C8D8-C458-4BF5-A108-8AA86814D68E}" type="presOf" srcId="{02549C84-C0EB-48E2-9C2D-067B95787281}" destId="{0E9C4269-3772-4DB3-879F-2733BD9FE9E2}" srcOrd="0" destOrd="0" presId="urn:microsoft.com/office/officeart/2005/8/layout/hierarchy1"/>
    <dgm:cxn modelId="{B52D2DE0-A366-4452-8426-6261E6ADC979}" srcId="{14B2756A-6EC9-4334-8E3B-E4853E031D77}" destId="{00396226-EECF-4EF2-B312-8C0A0F597407}" srcOrd="1" destOrd="0" parTransId="{967B9A0F-65AB-4786-8D33-0C3FA8577DDE}" sibTransId="{4012277D-E358-467B-BE22-275D611F89DD}"/>
    <dgm:cxn modelId="{CEEBB55F-2E29-4046-AD7A-2AE2694A748A}" type="presParOf" srcId="{231B23DB-A6B8-4FFD-8C06-E6987CF8A160}" destId="{454DCB02-0730-4AE4-AEC4-CC0D577C22B0}" srcOrd="0" destOrd="0" presId="urn:microsoft.com/office/officeart/2005/8/layout/hierarchy1"/>
    <dgm:cxn modelId="{A787087B-DD1A-4C45-801E-964CC4D1088B}" type="presParOf" srcId="{454DCB02-0730-4AE4-AEC4-CC0D577C22B0}" destId="{9530B69E-C7BF-4A91-B792-7669B4B2046A}" srcOrd="0" destOrd="0" presId="urn:microsoft.com/office/officeart/2005/8/layout/hierarchy1"/>
    <dgm:cxn modelId="{7D039E45-B239-4F1E-AB11-917EA47FF8FC}" type="presParOf" srcId="{9530B69E-C7BF-4A91-B792-7669B4B2046A}" destId="{0C2454F8-C568-49E8-88A9-A06704B29A15}" srcOrd="0" destOrd="0" presId="urn:microsoft.com/office/officeart/2005/8/layout/hierarchy1"/>
    <dgm:cxn modelId="{CBA14352-294A-45F1-98BE-0AC92D88FD0D}" type="presParOf" srcId="{9530B69E-C7BF-4A91-B792-7669B4B2046A}" destId="{20EB1EF1-5149-4F79-8E62-78592D7C4028}" srcOrd="1" destOrd="0" presId="urn:microsoft.com/office/officeart/2005/8/layout/hierarchy1"/>
    <dgm:cxn modelId="{26DF60E4-DB2C-4624-A42A-0BA0F7EB9DB5}" type="presParOf" srcId="{454DCB02-0730-4AE4-AEC4-CC0D577C22B0}" destId="{3F9F4DC3-C48F-44CF-B88C-D12A2B0994BE}" srcOrd="1" destOrd="0" presId="urn:microsoft.com/office/officeart/2005/8/layout/hierarchy1"/>
    <dgm:cxn modelId="{BAF598AF-2951-45B2-A638-149AD8431E11}" type="presParOf" srcId="{231B23DB-A6B8-4FFD-8C06-E6987CF8A160}" destId="{852BAB7E-814C-4D48-9EA4-659844AF3855}" srcOrd="1" destOrd="0" presId="urn:microsoft.com/office/officeart/2005/8/layout/hierarchy1"/>
    <dgm:cxn modelId="{1D9D3486-DECD-43D0-BE9F-ABF986AAAA86}" type="presParOf" srcId="{852BAB7E-814C-4D48-9EA4-659844AF3855}" destId="{9C09AAE3-AC9E-40C4-87FB-DB32C8CFC99B}" srcOrd="0" destOrd="0" presId="urn:microsoft.com/office/officeart/2005/8/layout/hierarchy1"/>
    <dgm:cxn modelId="{3B15AACF-7E3F-4F0B-A2CB-E12FDB463EFE}" type="presParOf" srcId="{9C09AAE3-AC9E-40C4-87FB-DB32C8CFC99B}" destId="{2CD5671B-92DC-46B2-9ADC-23A6FD5132C5}" srcOrd="0" destOrd="0" presId="urn:microsoft.com/office/officeart/2005/8/layout/hierarchy1"/>
    <dgm:cxn modelId="{DC8E7877-E09A-425A-AC06-24BE71750F4F}" type="presParOf" srcId="{9C09AAE3-AC9E-40C4-87FB-DB32C8CFC99B}" destId="{E793F5B9-87B4-4BB3-8E21-95B34C318E89}" srcOrd="1" destOrd="0" presId="urn:microsoft.com/office/officeart/2005/8/layout/hierarchy1"/>
    <dgm:cxn modelId="{8FB91C56-6C7C-45CD-94AB-0E1020DBD54D}" type="presParOf" srcId="{852BAB7E-814C-4D48-9EA4-659844AF3855}" destId="{73F50562-16D0-4477-A56B-87B1D730023D}" srcOrd="1" destOrd="0" presId="urn:microsoft.com/office/officeart/2005/8/layout/hierarchy1"/>
    <dgm:cxn modelId="{14F01D0D-1695-4355-B2A0-C40224A2D927}" type="presParOf" srcId="{231B23DB-A6B8-4FFD-8C06-E6987CF8A160}" destId="{C8B04C45-8C40-4854-A4E4-CA5A8AB91B13}" srcOrd="2" destOrd="0" presId="urn:microsoft.com/office/officeart/2005/8/layout/hierarchy1"/>
    <dgm:cxn modelId="{A32CC45E-ECA9-4DA8-9C64-86E62C4F7C56}" type="presParOf" srcId="{C8B04C45-8C40-4854-A4E4-CA5A8AB91B13}" destId="{BEB8E1E4-6EEA-49E3-8625-087A9B57AFF9}" srcOrd="0" destOrd="0" presId="urn:microsoft.com/office/officeart/2005/8/layout/hierarchy1"/>
    <dgm:cxn modelId="{B389CCDA-3F23-4264-9E22-52598B19EB94}" type="presParOf" srcId="{BEB8E1E4-6EEA-49E3-8625-087A9B57AFF9}" destId="{49EDA1D9-4A70-404C-9424-1C1607CDAED2}" srcOrd="0" destOrd="0" presId="urn:microsoft.com/office/officeart/2005/8/layout/hierarchy1"/>
    <dgm:cxn modelId="{C1792741-0B1F-4BA0-859C-02BC7B57FC40}" type="presParOf" srcId="{BEB8E1E4-6EEA-49E3-8625-087A9B57AFF9}" destId="{C9100324-6824-4F3F-BE14-806103391F09}" srcOrd="1" destOrd="0" presId="urn:microsoft.com/office/officeart/2005/8/layout/hierarchy1"/>
    <dgm:cxn modelId="{B9DE2F50-6A82-4DCE-AB6B-A339695C8D2A}" type="presParOf" srcId="{C8B04C45-8C40-4854-A4E4-CA5A8AB91B13}" destId="{E120466D-DAAF-4F34-8B70-C746BA20D728}" srcOrd="1" destOrd="0" presId="urn:microsoft.com/office/officeart/2005/8/layout/hierarchy1"/>
    <dgm:cxn modelId="{B2599EB2-3334-4E7F-93A4-FE16463CC8FA}" type="presParOf" srcId="{E120466D-DAAF-4F34-8B70-C746BA20D728}" destId="{BDE7200D-38C1-4A06-A1A3-EF5689ACA4F2}" srcOrd="0" destOrd="0" presId="urn:microsoft.com/office/officeart/2005/8/layout/hierarchy1"/>
    <dgm:cxn modelId="{CA9E8679-8126-4479-B023-D53DDD457F7B}" type="presParOf" srcId="{E120466D-DAAF-4F34-8B70-C746BA20D728}" destId="{EECC168D-6AE6-45FA-A890-CC6F5386585F}" srcOrd="1" destOrd="0" presId="urn:microsoft.com/office/officeart/2005/8/layout/hierarchy1"/>
    <dgm:cxn modelId="{08045C48-B637-4715-8F91-19517EB08D85}" type="presParOf" srcId="{EECC168D-6AE6-45FA-A890-CC6F5386585F}" destId="{EA8218C1-C138-4AA7-A8CC-68546834B4AD}" srcOrd="0" destOrd="0" presId="urn:microsoft.com/office/officeart/2005/8/layout/hierarchy1"/>
    <dgm:cxn modelId="{0DCFE137-BC98-49E2-9A56-807B16D60CDA}" type="presParOf" srcId="{EA8218C1-C138-4AA7-A8CC-68546834B4AD}" destId="{CD049114-1845-4528-8623-7C98203C183A}" srcOrd="0" destOrd="0" presId="urn:microsoft.com/office/officeart/2005/8/layout/hierarchy1"/>
    <dgm:cxn modelId="{103D9162-CC30-420F-B6A9-21E285D57373}" type="presParOf" srcId="{EA8218C1-C138-4AA7-A8CC-68546834B4AD}" destId="{BECE4BB9-4E8E-4F70-9854-50C1168CABA2}" srcOrd="1" destOrd="0" presId="urn:microsoft.com/office/officeart/2005/8/layout/hierarchy1"/>
    <dgm:cxn modelId="{81161078-0062-4185-8620-2C30499BA67B}" type="presParOf" srcId="{EECC168D-6AE6-45FA-A890-CC6F5386585F}" destId="{8F69D0D7-6F07-43DB-88F3-9F0B82DDC29E}" srcOrd="1" destOrd="0" presId="urn:microsoft.com/office/officeart/2005/8/layout/hierarchy1"/>
    <dgm:cxn modelId="{372AEE06-B0DB-4488-AA94-FC1B50E5EB2A}" type="presParOf" srcId="{E120466D-DAAF-4F34-8B70-C746BA20D728}" destId="{476A4759-9F7F-4FBE-A5A4-5B26C77C4EE1}" srcOrd="2" destOrd="0" presId="urn:microsoft.com/office/officeart/2005/8/layout/hierarchy1"/>
    <dgm:cxn modelId="{8C2482CF-82C5-4636-BB7F-93F31EC87F1E}" type="presParOf" srcId="{E120466D-DAAF-4F34-8B70-C746BA20D728}" destId="{4B1381DB-1798-4E4C-9900-758C6368C6DC}" srcOrd="3" destOrd="0" presId="urn:microsoft.com/office/officeart/2005/8/layout/hierarchy1"/>
    <dgm:cxn modelId="{2AE799B8-B954-463E-87E3-0321D87E6B50}" type="presParOf" srcId="{4B1381DB-1798-4E4C-9900-758C6368C6DC}" destId="{8AD72042-D748-4803-9328-793004B6D237}" srcOrd="0" destOrd="0" presId="urn:microsoft.com/office/officeart/2005/8/layout/hierarchy1"/>
    <dgm:cxn modelId="{F94C9128-A882-4296-A695-B4ACB064CF47}" type="presParOf" srcId="{8AD72042-D748-4803-9328-793004B6D237}" destId="{428DAF76-5470-412A-AE34-37FA084C63D1}" srcOrd="0" destOrd="0" presId="urn:microsoft.com/office/officeart/2005/8/layout/hierarchy1"/>
    <dgm:cxn modelId="{54011291-3E43-4053-B325-30302CB59BCE}" type="presParOf" srcId="{8AD72042-D748-4803-9328-793004B6D237}" destId="{0E9C4269-3772-4DB3-879F-2733BD9FE9E2}" srcOrd="1" destOrd="0" presId="urn:microsoft.com/office/officeart/2005/8/layout/hierarchy1"/>
    <dgm:cxn modelId="{4BD59F3B-DB5E-4D79-977F-80A9FC2C4BFD}" type="presParOf" srcId="{4B1381DB-1798-4E4C-9900-758C6368C6DC}" destId="{604F3635-34D0-49B7-A7F1-A0835FFED76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A4759-9F7F-4FBE-A5A4-5B26C77C4EE1}">
      <dsp:nvSpPr>
        <dsp:cNvPr id="0" name=""/>
        <dsp:cNvSpPr/>
      </dsp:nvSpPr>
      <dsp:spPr>
        <a:xfrm>
          <a:off x="7697785" y="1630121"/>
          <a:ext cx="1566073" cy="745308"/>
        </a:xfrm>
        <a:custGeom>
          <a:avLst/>
          <a:gdLst/>
          <a:ahLst/>
          <a:cxnLst/>
          <a:rect l="0" t="0" r="0" b="0"/>
          <a:pathLst>
            <a:path>
              <a:moveTo>
                <a:pt x="0" y="0"/>
              </a:moveTo>
              <a:lnTo>
                <a:pt x="0" y="507906"/>
              </a:lnTo>
              <a:lnTo>
                <a:pt x="1566073" y="507906"/>
              </a:lnTo>
              <a:lnTo>
                <a:pt x="1566073" y="74530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E7200D-38C1-4A06-A1A3-EF5689ACA4F2}">
      <dsp:nvSpPr>
        <dsp:cNvPr id="0" name=""/>
        <dsp:cNvSpPr/>
      </dsp:nvSpPr>
      <dsp:spPr>
        <a:xfrm>
          <a:off x="6131711" y="1630121"/>
          <a:ext cx="1566073" cy="745308"/>
        </a:xfrm>
        <a:custGeom>
          <a:avLst/>
          <a:gdLst/>
          <a:ahLst/>
          <a:cxnLst/>
          <a:rect l="0" t="0" r="0" b="0"/>
          <a:pathLst>
            <a:path>
              <a:moveTo>
                <a:pt x="1566073" y="0"/>
              </a:moveTo>
              <a:lnTo>
                <a:pt x="1566073" y="507906"/>
              </a:lnTo>
              <a:lnTo>
                <a:pt x="0" y="507906"/>
              </a:lnTo>
              <a:lnTo>
                <a:pt x="0" y="74530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2454F8-C568-49E8-88A9-A06704B29A15}">
      <dsp:nvSpPr>
        <dsp:cNvPr id="0" name=""/>
        <dsp:cNvSpPr/>
      </dsp:nvSpPr>
      <dsp:spPr>
        <a:xfrm>
          <a:off x="152156"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EB1EF1-5149-4F79-8E62-78592D7C4028}">
      <dsp:nvSpPr>
        <dsp:cNvPr id="0" name=""/>
        <dsp:cNvSpPr/>
      </dsp:nvSpPr>
      <dsp:spPr>
        <a:xfrm>
          <a:off x="436897"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b="1" kern="1200"/>
            <a:t>N</a:t>
          </a:r>
          <a:r>
            <a:rPr lang="fr-FR" sz="2600" kern="1200"/>
            <a:t>ot </a:t>
          </a:r>
          <a:r>
            <a:rPr lang="fr-FR" sz="2600" b="1" kern="1200"/>
            <a:t>O</a:t>
          </a:r>
          <a:r>
            <a:rPr lang="fr-FR" sz="2600" kern="1200"/>
            <a:t>nly </a:t>
          </a:r>
          <a:r>
            <a:rPr lang="fr-FR" sz="2600" b="1" kern="1200"/>
            <a:t>SQL</a:t>
          </a:r>
          <a:r>
            <a:rPr lang="fr-FR" sz="2600" kern="1200"/>
            <a:t> : pas seulement du SQL</a:t>
          </a:r>
          <a:endParaRPr lang="en-US" sz="2600" kern="1200"/>
        </a:p>
      </dsp:txBody>
      <dsp:txXfrm>
        <a:off x="484559" y="320993"/>
        <a:ext cx="2467342" cy="1531969"/>
      </dsp:txXfrm>
    </dsp:sp>
    <dsp:sp modelId="{2CD5671B-92DC-46B2-9ADC-23A6FD5132C5}">
      <dsp:nvSpPr>
        <dsp:cNvPr id="0" name=""/>
        <dsp:cNvSpPr/>
      </dsp:nvSpPr>
      <dsp:spPr>
        <a:xfrm>
          <a:off x="3284304"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93F5B9-87B4-4BB3-8E21-95B34C318E89}">
      <dsp:nvSpPr>
        <dsp:cNvPr id="0" name=""/>
        <dsp:cNvSpPr/>
      </dsp:nvSpPr>
      <dsp:spPr>
        <a:xfrm>
          <a:off x="3569045"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b="1" kern="1200" dirty="0"/>
            <a:t>No</a:t>
          </a:r>
          <a:r>
            <a:rPr lang="fr-FR" sz="2600" kern="1200" dirty="0"/>
            <a:t>SQL : « pas » que SQL</a:t>
          </a:r>
          <a:endParaRPr lang="en-US" sz="2600" kern="1200" dirty="0"/>
        </a:p>
      </dsp:txBody>
      <dsp:txXfrm>
        <a:off x="3616707" y="320993"/>
        <a:ext cx="2467342" cy="1531969"/>
      </dsp:txXfrm>
    </dsp:sp>
    <dsp:sp modelId="{49EDA1D9-4A70-404C-9424-1C1607CDAED2}">
      <dsp:nvSpPr>
        <dsp:cNvPr id="0" name=""/>
        <dsp:cNvSpPr/>
      </dsp:nvSpPr>
      <dsp:spPr>
        <a:xfrm>
          <a:off x="6416452"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100324-6824-4F3F-BE14-806103391F09}">
      <dsp:nvSpPr>
        <dsp:cNvPr id="0" name=""/>
        <dsp:cNvSpPr/>
      </dsp:nvSpPr>
      <dsp:spPr>
        <a:xfrm>
          <a:off x="6701193"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Pour stocker des données :</a:t>
          </a:r>
          <a:endParaRPr lang="en-US" sz="2600" kern="1200"/>
        </a:p>
      </dsp:txBody>
      <dsp:txXfrm>
        <a:off x="6748855" y="320993"/>
        <a:ext cx="2467342" cy="1531969"/>
      </dsp:txXfrm>
    </dsp:sp>
    <dsp:sp modelId="{CD049114-1845-4528-8623-7C98203C183A}">
      <dsp:nvSpPr>
        <dsp:cNvPr id="0" name=""/>
        <dsp:cNvSpPr/>
      </dsp:nvSpPr>
      <dsp:spPr>
        <a:xfrm>
          <a:off x="4850378" y="2375430"/>
          <a:ext cx="2562666" cy="162729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E4BB9-4E8E-4F70-9854-50C1168CABA2}">
      <dsp:nvSpPr>
        <dsp:cNvPr id="0" name=""/>
        <dsp:cNvSpPr/>
      </dsp:nvSpPr>
      <dsp:spPr>
        <a:xfrm>
          <a:off x="5135119" y="2645933"/>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Semi Structurées</a:t>
          </a:r>
          <a:endParaRPr lang="en-US" sz="2600" kern="1200"/>
        </a:p>
      </dsp:txBody>
      <dsp:txXfrm>
        <a:off x="5182781" y="2693595"/>
        <a:ext cx="2467342" cy="1531969"/>
      </dsp:txXfrm>
    </dsp:sp>
    <dsp:sp modelId="{428DAF76-5470-412A-AE34-37FA084C63D1}">
      <dsp:nvSpPr>
        <dsp:cNvPr id="0" name=""/>
        <dsp:cNvSpPr/>
      </dsp:nvSpPr>
      <dsp:spPr>
        <a:xfrm>
          <a:off x="7982526" y="2375430"/>
          <a:ext cx="2562666" cy="162729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9C4269-3772-4DB3-879F-2733BD9FE9E2}">
      <dsp:nvSpPr>
        <dsp:cNvPr id="0" name=""/>
        <dsp:cNvSpPr/>
      </dsp:nvSpPr>
      <dsp:spPr>
        <a:xfrm>
          <a:off x="8267266" y="2645933"/>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Non Structurées</a:t>
          </a:r>
          <a:endParaRPr lang="en-US" sz="2600" kern="1200"/>
        </a:p>
      </dsp:txBody>
      <dsp:txXfrm>
        <a:off x="8314928" y="2693595"/>
        <a:ext cx="2467342" cy="15319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38.203"/>
    </inkml:context>
    <inkml:brush xml:id="br0">
      <inkml:brushProperty name="width" value="0.05" units="cm"/>
      <inkml:brushProperty name="height" value="0.05" units="cm"/>
      <inkml:brushProperty name="color" value="#004F8B"/>
    </inkml:brush>
  </inkml:definitions>
  <inkml:trace contextRef="#ctx0" brushRef="#br0">126 1108 24575,'-1'-8'0,"-1"-1"0,1 1 0,-2 0 0,1 0 0,-1 0 0,0 0 0,-1 1 0,0-1 0,0 1 0,-1 0 0,0 0 0,-6-8 0,3 5 0,0-1 0,2 0 0,-1 0 0,-5-15 0,3-1 0,2 0 0,0 0 0,2-1 0,-1-34 0,3-112 0,4 97 0,1 54 0,2-1 0,0 1 0,1 1 0,1-1 0,1 1 0,16-35 0,-16 43 0,0 1 0,17-24 0,-16 26 0,0-2 0,0 1 0,7-19 0,-3 5 0,-9 20 0,1-1 0,-1 1 0,0 0 0,-1-1 0,0 0 0,0 1 0,0-1 0,-1 0 0,0 0 0,0 0 0,-1-11 0,0 17 0,0-1 0,-1 1 0,1 0 0,-1-1 0,1 1 0,-1 0 0,0 0 0,1 0 0,-1-1 0,0 1 0,0 0 0,0 0 0,0 0 0,0 0 0,0 0 0,0 0 0,0 1 0,0-1 0,0 0 0,-1 1 0,1-1 0,-1 0 0,-1 0 0,0 1 0,0-1 0,1 1 0,-1 0 0,0 0 0,0 0 0,1 0 0,-1 0 0,0 0 0,-4 2 0,-2 1 0,0 0 0,-1 0 0,2 1 0,-1 1 0,-11 7 0,18-11 0,-23 17 0,23-17 0,1 0 0,0 0 0,0 0 0,0 0 0,0 0 0,0 0 0,0 0 0,0 0 0,1 0 0,-1 0 0,0 0 0,1 1 0,-1-1 0,1 0 0,-1 1 0,1-1 0,-1 0 0,1 2 0,0-2 0,1-1 0,-1 1 0,1-1 0,-1 0 0,1 1 0,-1-1 0,1 0 0,-1 0 0,1 1 0,-1-1 0,1 0 0,-1 0 0,1 0 0,-1 0 0,1 0 0,0 1 0,-1-1 0,1 0 0,-1 0 0,1-1 0,-1 1 0,1 0 0,0 0 0,-1 0 0,1 0 0,-1 0 0,1-1 0,-1 1 0,1 0 0,-1 0 0,1-1 0,-1 1 0,1 0 0,0-1 0,21-11 0,-12 5 0,-1 0 0,1-2 0,15-16 0,-18 16 0,1 1 0,0 0 0,1 1 0,16-11 0,-24 17 0,0 1 0,0-1 0,0 0 0,0 1 0,0-1 0,1 1 0,-1-1 0,0 1 0,0 0 0,1 0 0,-1-1 0,0 1 0,1 0 0,-1 0 0,0 0 0,1 0 0,-1 1 0,0-1 0,0 0 0,1 1 0,-1-1 0,0 0 0,0 1 0,2 0 0,-1 1 0,0 0 0,0-1 0,0 1 0,0 0 0,-1 0 0,1 0 0,-1 0 0,1 0 0,-1 1 0,0-1 0,2 5 0,1 5 0,-1 1 0,0-1 0,3 25 0,-4-11-1365,0-3-5461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1.487"/>
    </inkml:context>
    <inkml:brush xml:id="br0">
      <inkml:brushProperty name="width" value="0.05" units="cm"/>
      <inkml:brushProperty name="height" value="0.05" units="cm"/>
      <inkml:brushProperty name="color" value="#004F8B"/>
    </inkml:brush>
  </inkml:definitions>
  <inkml:trace contextRef="#ctx0" brushRef="#br0">284 953 24575,'0'0'0,"0"1"0,0 0 0,0 0 0,-1 0 0,1-1 0,0 1 0,-1 0 0,1 0 0,0-1 0,-1 1 0,1 0 0,-1-1 0,1 1 0,-1-1 0,1 1 0,-1 0 0,1-1 0,-1 1 0,0-1 0,1 1 0,-1-1 0,0 0 0,1 1 0,-1-1 0,0 0 0,0 1 0,1-1 0,-1 0 0,0 0 0,0 0 0,1 0 0,-1 0 0,-2 0 0,1 1 0,-1-1 0,0 0 0,1 0 0,-1-1 0,0 1 0,0-1 0,1 1 0,-6-3 0,0-1 0,1 0 0,0-1 0,0 0 0,0-1 0,1 0 0,-1 0 0,1 0 0,1 0 0,-1-1 0,1 0 0,1 0 0,-1-1 0,1 1 0,0-1 0,1 0 0,0 0 0,0 0 0,-2-11 0,-3-17 0,1 0 0,-3-70 0,9 89 0,-9-82 0,-3-45 0,13 80 0,2 1 0,12-72 0,-12 125 0,1-4 0,0-1 0,-2 0 0,1 1 0,-2-1 0,-1-18 0,1 33 0,0 0 0,0-1 0,0 1 0,0 0 0,0 0 0,0 0 0,0 0 0,0 0 0,0-1 0,0 1 0,0 0 0,0 0 0,0 0 0,0 0 0,0 0 0,0 0 0,0 0 0,0-1 0,-1 1 0,1 0 0,0 0 0,0 0 0,0 0 0,0 0 0,0 0 0,0 0 0,0 0 0,0 0 0,-1 0 0,1 0 0,0-1 0,0 1 0,0 0 0,0 0 0,0 0 0,-1 0 0,1 0 0,0 0 0,0 0 0,0 0 0,0 0 0,0 0 0,0 0 0,-1 0 0,1 0 0,0 1 0,0-1 0,0 0 0,0 0 0,0 0 0,0 0 0,-1 0 0,1 0 0,0 0 0,0 0 0,-9 10 0,-6 12 0,-12 24 0,24-42 0,1 0 0,-1-1 0,0 0 0,0 0 0,0 0 0,0 0 0,-1 0 0,1 0 0,-8 3 0,10-5 0,1-1 0,0 0 0,-1 1 0,1-1 0,-1 0 0,1 0 0,-1 0 0,1 1 0,0-1 0,-1 0 0,1 0 0,-1 0 0,1 0 0,-1 0 0,1 0 0,-1 0 0,1 0 0,-1 0 0,1 0 0,0 0 0,-1 0 0,1 0 0,-1 0 0,1-1 0,-1 1 0,1 0 0,-1 0 0,1 0 0,0-1 0,-1 1 0,1 0 0,0 0 0,-1-1 0,1 1 0,-1-1 0,2-18 0,15-22 0,-16 39 0,3-2-45,0 0-1,0-1 1,0 1-1,0 0 1,1 0-1,0 1 1,-1-1-1,1 1 1,1 0-1,-1 0 1,0 0-1,1 1 1,-1-1-1,1 1 1,0 0-1,0 0 1,0 1-1,0 0 1,0-1-1,0 2 1,0-1-1,0 0 1,0 1-1,1 0 1,-1 1-1,0-1 0,0 1 1,0 0-1,8 2 1,9 3-6781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4.769"/>
    </inkml:context>
    <inkml:brush xml:id="br0">
      <inkml:brushProperty name="width" value="0.05" units="cm"/>
      <inkml:brushProperty name="height" value="0.05" units="cm"/>
      <inkml:brushProperty name="color" value="#004F8B"/>
    </inkml:brush>
  </inkml:definitions>
  <inkml:trace contextRef="#ctx0" brushRef="#br0">445 1199 24575,'-2'0'0,"1"-1"0,0 1 0,-1 0 0,1-1 0,-1 0 0,1 1 0,0-1 0,-1 0 0,1 1 0,0-1 0,0 0 0,0 0 0,0 0 0,-1 0 0,1 0 0,1 0 0,-1-1 0,0 1 0,0 0 0,0 0 0,0-3 0,-17-36 0,11 22 0,-30-69 0,4-1 0,4-2 0,-29-149 0,34 125 0,-66-185 0,46 139 0,44 158 0,-1 0 0,1 1 0,-1-1 0,0 1 0,1 0 0,-1-1 0,0 1 0,0-1 0,0 1 0,0 0 0,0 0 0,0-1 0,0 1 0,-1 0 0,1 0 0,0 0 0,0 0 0,-1 1 0,1-1 0,-1 0 0,1 0 0,-1 1 0,1-1 0,-1 1 0,1 0 0,-1-1 0,0 1 0,1 0 0,-1 0 0,1 0 0,-1 0 0,-2 0 0,2 1 0,0-1 0,0 1 0,0 0 0,1 0 0,-1 0 0,0 0 0,0 0 0,0 0 0,1 0 0,-1 1 0,1-1 0,-1 1 0,1-1 0,0 1 0,-1-1 0,1 1 0,0 0 0,0 0 0,0 0 0,0 0 0,0-1 0,1 1 0,-1 0 0,0 3 0,1-4 0,0-1 0,-1 1 0,1 0 0,0-1 0,0 1 0,0 0 0,0-1 0,0 1 0,0-1 0,0 1 0,0 0 0,0-1 0,0 1 0,0 0 0,0-1 0,0 1 0,0 0 0,0-1 0,1 1 0,-1-1 0,0 1 0,1 0 0,-1-1 0,0 1 0,1 0 0,13-3 0,21-23 0,-31 22 0,3-2 0,1 0 0,0 0 0,0 1 0,0 0 0,17-5 0,-20 8 0,-1-1 0,1 1 0,-1 0 0,1 1 0,-1-1 0,1 1 0,0 0 0,-1 0 0,1 0 0,-1 1 0,1 0 0,-1-1 0,6 3 0,-9-3 0,0 1 0,0-1 0,0 0 0,-1 1 0,1-1 0,0 1 0,-1-1 0,1 1 0,0-1 0,-1 1 0,1-1 0,0 1 0,-1 0 0,1-1 0,-1 1 0,1 0 0,-1-1 0,0 1 0,1 0 0,-1 0 0,0-1 0,1 1 0,-1 0 0,0 0 0,0 0 0,0 0 0,1 1 0,-2 0 0,1 0 0,-1-1 0,1 1 0,-1 0 0,1 0 0,-1 0 0,0 0 0,0-1 0,0 1 0,0 0 0,-2 2 0,-2 2 0,-1 0 0,0 0 0,0 0 0,-10 7 0,-108 80-1365,109-81-5461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8.722"/>
    </inkml:context>
    <inkml:brush xml:id="br0">
      <inkml:brushProperty name="width" value="0.05" units="cm"/>
      <inkml:brushProperty name="height" value="0.05" units="cm"/>
      <inkml:brushProperty name="color" value="#004F8B"/>
    </inkml:brush>
  </inkml:definitions>
  <inkml:trace contextRef="#ctx0" brushRef="#br0">867 0 24575,'-1'3'0,"-1"0"0,1 0 0,-1 0 0,0 0 0,0 0 0,0 0 0,-1-1 0,1 1 0,-1-1 0,1 0 0,-1 0 0,0 0 0,0 0 0,-4 2 0,0 1 0,-21 15 0,0-2 0,-2 0 0,0-2 0,0-2 0,-2 0 0,1-2 0,-2-2 0,1-1 0,-2-1 0,1-2 0,-1-1 0,0-1 0,-38-2 0,-38-1 0,-101-5 0,210 4 0,1 1 0,-1-1 0,0 0 0,0-1 0,0 1 0,0 0 0,1 0 0,-1 0 0,0 0 0,0-1 0,1 1 0,-1 0 0,0-1 0,0 1 0,1 0 0,-1-1 0,0 1 0,1-1 0,-1 0 0,0 1 0,1-1 0,-1 1 0,1-1 0,-1 0 0,1 1 0,0-1 0,-2-1 0,2 1 0,0-1 0,1 1 0,-1-1 0,0 1 0,0 0 0,0-1 0,1 1 0,-1 0 0,1 0 0,-1-1 0,1 1 0,0 0 0,-1 0 0,1 0 0,1-2 0,5-6 0,1 0 0,17-16 0,-21 22 0,7-5 0,0 0 0,1 1 0,0 1 0,1 0 0,-1 0 0,1 1 0,0 1 0,0 0 0,1 1 0,20-2 0,-34 5 0,0-1 0,1 1 0,-1 0 0,0 0 0,0 0 0,1 0 0,-1 0 0,0 0 0,0 0 0,0 0 0,1 0 0,-1 0 0,0 0 0,0 0 0,1 0 0,-1 0 0,0 0 0,0 0 0,1 0 0,-1 0 0,0 0 0,0 0 0,0 0 0,1 0 0,-1 1 0,0-1 0,0 0 0,0 0 0,1 0 0,-1 0 0,0 0 0,0 1 0,0-1 0,0 0 0,1 0 0,-1 0 0,0 1 0,0-1 0,0 0 0,0 0 0,0 0 0,0 1 0,0-1 0,-5 13 0,-20 16 0,22-26 0,-14 15 0,10-12 0,0 1 0,0 0 0,1 0 0,0 1 0,0 0 0,-4 9 0,9-16 0,1 1 0,-1-1 0,1 1 0,-1-1 0,1 1 0,-1 0 0,1-1 0,0 1 0,0 0 0,0-1 0,0 1 0,0 0 0,0-1 0,0 1 0,1-1 0,0 4 0,0-3 0,1 0 0,-1 0 0,0 0 0,1 0 0,-1 0 0,1 0 0,0-1 0,0 1 0,0-1 0,-1 1 0,1-1 0,1 0 0,-1 0 0,0 1 0,3 0 0,23 8 0,48 13 0,-46-15 0,3 0-1365,-3-2-5461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52.863"/>
    </inkml:context>
    <inkml:brush xml:id="br0">
      <inkml:brushProperty name="width" value="0.05" units="cm"/>
      <inkml:brushProperty name="height" value="0.05" units="cm"/>
      <inkml:brushProperty name="color" value="#004F8B"/>
    </inkml:brush>
  </inkml:definitions>
  <inkml:trace contextRef="#ctx0" brushRef="#br0">647 9 24575,'0'0'0,"0"0"0,0-1 0,0 1 0,0 0 0,0 0 0,0-1 0,0 1 0,0 0 0,0 0 0,0-1 0,0 1 0,0 0 0,0 0 0,0-1 0,0 1 0,0 0 0,0 0 0,0-1 0,0 1 0,-1 0 0,1 0 0,0-1 0,0 1 0,0 0 0,0 0 0,0 0 0,-1-1 0,1 1 0,0 0 0,0 0 0,0 0 0,-1 0 0,1-1 0,0 1 0,0 0 0,-1 0 0,1 0 0,0 0 0,0 0 0,-1 0 0,1 0 0,0 0 0,0 0 0,-1 0 0,-11 8 0,-10 20 0,9-2 0,2 1 0,0 0 0,2 0 0,-8 39 0,13-52 0,0 0 0,-1-1 0,0 1 0,-1-1 0,-1-1 0,0 1 0,-12 16 0,-70 80 0,61-76 0,-72 73 0,32-31 0,44-51 0,1 2 0,-28 40 0,44-55 0,-1 2 0,1-1 0,-1-1 0,-1 0 0,0 0 0,-21 19 0,29-30 0,1 1 0,-1 0 0,0-1 0,1 1 0,-1-1 0,0 1 0,0-1 0,1 1 0,-1-1 0,0 0 0,0 1 0,0-1 0,0 0 0,0 0 0,1 0 0,-1 0 0,0 0 0,0 1 0,0-1 0,0-1 0,0 1 0,-1 0 0,1-1 0,0 1 0,1-1 0,-1 1 0,1-1 0,-1 1 0,1-1 0,0 0 0,-1 1 0,1-1 0,-1 0 0,1 1 0,0-1 0,0 0 0,-1 0 0,1 1 0,0-1 0,0 0 0,0 0 0,0 0 0,0 0 0,0-4 0,0 1 0,0 0 0,1-1 0,0 1 0,-1 0 0,1 0 0,4-8 0,13-22 0,-11 22 0,0 1 0,-1-2 0,-1 1 0,1-1 0,-2 0 0,0 0 0,-1 0 0,4-26 0,-8 128 0,-1 31 0,2-119 0,-1 1 0,1-1 0,0 1 0,-1-1 0,1 0 0,-1 1 0,0-1 0,1 0 0,-1 1 0,0-1 0,0 0 0,0 0 0,0 0 0,-2 2 0,3-3 0,7-4 0,12-8 0,2 1 0,0 1 0,0 1 0,0 1 0,27-7 0,-23 9-112,4-1-515,47-6 1,-55 12-6200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59.303"/>
    </inkml:context>
    <inkml:brush xml:id="br0">
      <inkml:brushProperty name="width" value="0.05" units="cm"/>
      <inkml:brushProperty name="height" value="0.05" units="cm"/>
      <inkml:brushProperty name="color" value="#004F8B"/>
    </inkml:brush>
  </inkml:definitions>
  <inkml:trace contextRef="#ctx0" brushRef="#br0">5779 1 24575,'0'3'0,"-1"1"0,1-1 0,-1 1 0,0-1 0,0 0 0,0 1 0,0-1 0,-1 0 0,0 0 0,1 1 0,-5 4 0,-29 33 0,15-19 0,-26 36 0,3 1 0,-54 98 0,29-11 0,-9 17 0,54-125 0,-3 0 0,-1-2 0,-1 0 0,-2-2 0,-1-2 0,-37 30 0,-203 149 0,205-160 0,2 3 0,-96 105 0,19-17 0,-66 58 0,147-136 0,-65 89 0,-26 38 0,-23 34 0,129-168 0,-2-2 0,-93 86 0,16-19 0,72-68 0,13-16 0,-49 66 0,20-19 0,39-50 0,-43 66 0,4 4 0,-20 35 0,80-123 0,0 0 0,1 1 0,0-1 0,2 2 0,0-1 0,-4 32 0,5-6 0,-2-1 0,-2 0 0,-2 0 0,-2-1 0,-1 0 0,-21 42 0,4-30 0,-2-2 0,-2-1 0,-52 60 0,-28 38 0,-57 93 0,162-228 0,-19 27 0,-2-1 0,-49 51 0,1-14 0,-99 125 0,117-114 0,-49 97 0,1-2 0,61-107 0,-38 57 0,69-112 0,-1 0 0,-1-1 0,-37 33 0,-11-2 0,-3-2 0,-1-4 0,-131 62 0,176-93 0,0 1 0,1 1 0,-41 35 0,-26 19 0,44-37 0,2 3 0,-49 48 0,69-61 0,-343 307 0,359-322 0,0 0 0,0 0 0,1 1 0,0 0 0,1 1 0,0 0 0,0 0 0,1 0 0,0 1 0,1 0 0,0 0 0,1 0 0,0 0 0,1 1 0,0 0 0,-1 14 0,3-14 0,1-9 0,1 0 0,-1 1 0,0-1 0,-1 1 0,1-1 0,-1 1 0,0-1 0,1 0 0,-1 1 0,-1-1 0,1 0 0,-3 6 0,3-10 0,1 1 0,-1-1 0,1 1 0,-1 0 0,1-1 0,-1 1 0,1-1 0,-1 1 0,1-1 0,-1 0 0,1 1 0,0-1 0,-1 1 0,1-1 0,0 0 0,0 1 0,0-1 0,-1 0 0,1 1 0,0-1 0,0 0 0,0 1 0,0-1 0,0 0 0,0 0 0,-4-22 0,1-181 0,5 117 0,-3 81 0,1 0 0,0 0 0,1 0 0,-1 0 0,1 0 0,1 0 0,-1 1 0,5-12 0,-6 17 0,0 0 0,0 0 0,0 0 0,0-1 0,0 1 0,0 0 0,0 0 0,0 0 0,0 0 0,0 0 0,0 0 0,0-1 0,0 1 0,1 0 0,-1 0 0,0 0 0,0 0 0,0 0 0,0 0 0,0 0 0,0 0 0,0 0 0,0 0 0,1 0 0,-1-1 0,0 1 0,0 0 0,0 0 0,0 0 0,0 0 0,0 0 0,0 0 0,1 0 0,-1 0 0,0 0 0,0 0 0,0 0 0,0 0 0,0 0 0,0 0 0,1 0 0,-1 0 0,0 1 0,0-1 0,0 0 0,0 0 0,0 0 0,0 0 0,1 0 0,-1 0 0,0 0 0,0 0 0,0 0 0,0 0 0,0 0 0,0 1 0,0-1 0,0 0 0,0 0 0,0 0 0,0 0 0,0 0 0,0 0 0,1 0 0,-1 1 0,4 14 0,1 19 0,-5 74 0,-1-75 0,1 1 0,1 0 0,9 51 0,-6-69 0,-3-8 0,0 0 0,1 0 0,1 0 0,-1 0 0,1 0 0,6 10 0,-8-16 0,0-1 0,1 1 0,-1-1 0,0 1 0,1-1 0,0 1 0,-1-1 0,1 0 0,0 0 0,-1 0 0,1 0 0,0 0 0,0 0 0,0-1 0,0 1 0,0 0 0,0-1 0,0 0 0,0 1 0,0-1 0,0 0 0,0 0 0,0 0 0,0 0 0,0-1 0,0 1 0,0 0 0,0-1 0,0 0 0,4-1 0,9-4 0,0-1 0,-1-1 0,0 0 0,-1-1 0,0-1 0,0 0 0,20-21 0,-15 15 0,0 0 0,31-19 0,-33 25-455,0 2 0,27-10 0,-13 9-6371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26.799"/>
    </inkml:context>
    <inkml:brush xml:id="br0">
      <inkml:brushProperty name="width" value="0.05" units="cm"/>
      <inkml:brushProperty name="height" value="0.05" units="cm"/>
      <inkml:brushProperty name="color" value="#004F8B"/>
    </inkml:brush>
  </inkml:definitions>
  <inkml:trace contextRef="#ctx0" brushRef="#br0">1202 3234 24575,'-48'-47'0,"3"-1"0,-67-92 0,88 104 0,-76-127 0,30 29 0,54 98 0,1 0 0,1-1 0,-15-73 0,19 48 0,-4-26 0,-36-121 0,40 170 0,-10-72 0,16 79 0,-1 0 0,-2 0 0,-18-50 0,7 35 0,6 15 0,-19-36 0,-134-268 0,154 309 0,-5-13 0,-26-45 0,-35-75 0,71 144 0,0 0 0,0-1 0,2 0 0,0-1 0,1 1 0,1-1 0,1 1 0,1-34 0,-2-10 0,1 50 0,-1-1 0,0 1 0,-1 0 0,-1 0 0,-6-15 0,4 13 0,2 0 0,-7-29 0,6-8 0,2 0 0,5-73 0,1 23 0,-2 37 0,-3-72 0,2 133 0,0 0 0,0 0 0,0 0 0,0 1 0,0-1 0,-1 0 0,1 0 0,-1 1 0,1-1 0,-1 0 0,0 1 0,1-1 0,-1 0 0,0 1 0,0-1 0,0 1 0,0-1 0,0 1 0,-1 0 0,1-1 0,0 1 0,-1 0 0,1 0 0,-1 0 0,1 0 0,-1 0 0,1 0 0,-1 1 0,0-1 0,1 0 0,-1 1 0,0-1 0,0 1 0,1 0 0,-1 0 0,0-1 0,0 1 0,0 0 0,1 0 0,-4 1 0,2 0 0,-1 0 0,0 0 0,0 0 0,1 1 0,-1-1 0,1 1 0,0 0 0,-1 0 0,1 0 0,0 1 0,0-1 0,0 1 0,0-1 0,1 1 0,-1 0 0,1 0 0,0 0 0,-3 5 0,1 2 0,0 1 0,1 0 0,0 0 0,1 0 0,0 1 0,1-1 0,0 0 0,0 1 0,2-1 0,-1 1 0,1-1 0,1 0 0,3 14 0,-5-24 0,1-1 0,-1 1 0,0 0 0,0 0 0,1-1 0,-1 1 0,0 0 0,1 0 0,-1-1 0,1 1 0,-1 0 0,1-1 0,-1 1 0,1 0 0,0-1 0,-1 1 0,1-1 0,0 1 0,-1-1 0,1 0 0,0 1 0,0-1 0,-1 1 0,1-1 0,0 0 0,0 0 0,-1 0 0,1 1 0,0-1 0,0 0 0,0 0 0,0 0 0,-1 0 0,1 0 0,0 0 0,0-1 0,0 1 0,0 0 0,-1 0 0,1 0 0,0-1 0,0 1 0,-1-1 0,1 1 0,0 0 0,-1-1 0,1 1 0,1-2 0,5-3 0,0-1 0,-1 0 0,12-12 0,-9 8 0,0 1 0,0 0 0,-1-1 0,0 0 0,-1 0 0,7-12 0,-11 18 0,-1 0 0,0 0 0,-1 0 0,1 0 0,-1 0 0,1 0 0,-1-1 0,-1 1 0,1-1 0,-1 1 0,1-1 0,-1 1 0,0-1 0,-1 1 0,1 0 0,-1-1 0,-2-7 0,3 11 0,-1-1 0,0 1 0,1 0 0,-1 0 0,0-1 0,1 1 0,-1 0 0,0 0 0,0 0 0,0 0 0,0 0 0,0 0 0,0 0 0,0 0 0,-1 0 0,1 0 0,0 0 0,0 1 0,-1-1 0,1 1 0,0-1 0,-1 1 0,1-1 0,-1 1 0,1 0 0,-1 0 0,1 0 0,0-1 0,-1 1 0,1 1 0,-1-1 0,1 0 0,-1 0 0,1 0 0,0 1 0,-1-1 0,-2 2 0,1-1 0,0 1 0,0-1 0,0 1 0,0 0 0,0-1 0,0 1 0,0 1 0,1-1 0,-1 0 0,1 1 0,0-1 0,0 1 0,0 0 0,0 0 0,-2 4 0,3-7 0,0 2 0,0 1 0,0-1 0,0 1 0,0 0 0,0-1 0,0 1 0,1 0 0,-1 0 0,1-1 0,0 1 0,-1 0 0,1 0 0,1 0 0,-1-1 0,1 5 0,0-7 0,1 0 0,-1 0 0,0 0 0,1 0 0,-1-1 0,1 1 0,-1 0 0,0-1 0,0 1 0,1-1 0,-1 1 0,0-1 0,0 0 0,1 1 0,-1-1 0,0 0 0,0 0 0,0 0 0,1-2 0,3 0 0,-2 1 0,0 1 0,0 0 0,0 0 0,0 0 0,0 0 0,0 0 0,0 0 0,0 1 0,0 0 0,1-1 0,-1 1 0,0 0 0,0 1 0,0-1 0,0 0 0,1 1 0,-1 0 0,0 0 0,0 0 0,0 0 0,-1 0 0,1 1 0,0-1 0,0 1 0,4 3 0,-3-2 0,0 0 0,-1 1 0,1-1 0,-1 1 0,0-1 0,0 1 0,0 0 0,0 0 0,-1 0 0,0 0 0,0 1 0,0-1 0,0 1 0,-1-1 0,1 1 0,-1 0 0,0 4 0,-1-8 4,0 0 0,0 0 0,1 0 0,-1 0 0,-1 0-1,1 1 1,0-1 0,0 0 0,0 0 0,-1 0 0,1 0-1,0 0 1,-1 0 0,1 0 0,-1-1 0,1 1 0,-1 0 0,1 0-1,-1 0 1,0 0 0,1 0 0,-1-1 0,0 1 0,0 0 0,0-1-1,1 1 1,-1-1 0,0 1 0,0-1 0,-2 1 0,1 0-97,1-1 0,-1 1 0,0-1 0,0 0 1,0 0-1,0 0 0,0 0 0,0 0 1,0 0-1,0-1 0,1 1 0,-1-1 0,0 1 1,0-1-1,-2-1 0,-12-8-6733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33.286"/>
    </inkml:context>
    <inkml:brush xml:id="br0">
      <inkml:brushProperty name="width" value="0.05" units="cm"/>
      <inkml:brushProperty name="height" value="0.05" units="cm"/>
      <inkml:brushProperty name="color" value="#004F8B"/>
    </inkml:brush>
  </inkml:definitions>
  <inkml:trace contextRef="#ctx0" brushRef="#br0">247 827 24575,'-3'0'0,"1"-1"0,0 0 0,-1 1 0,1-1 0,0 0 0,0 0 0,0 0 0,0-1 0,0 1 0,0 0 0,0-1 0,0 1 0,1-1 0,-1 0 0,0 1 0,1-1 0,0 0 0,-3-4 0,-19-38 0,10 13 0,2-1 0,1-1 0,1 1 0,2-1 0,1-1 0,-2-50 0,8 62 0,0-37 0,2 0 0,13-74 0,-5 88 0,24-70 0,-33 113 0,0-1 0,0 0 0,0 1 0,-1-1 0,1 0 0,-1 1 0,0-1 0,1 0 0,-1 1 0,-1-6 0,1 8 0,0-1 0,0 1 0,-1 0 0,1-1 0,0 1 0,0-1 0,-1 1 0,1-1 0,0 1 0,0 0 0,-1-1 0,1 1 0,0 0 0,-1-1 0,1 1 0,-1 0 0,1-1 0,0 1 0,-1 0 0,1 0 0,-1-1 0,1 1 0,-1 0 0,-19 3 0,2 7 0,1 0 0,0 1 0,-25 21 0,28-21 0,11-9 0,-29 25 0,31-26 0,-1 0 0,1 1 0,0-1 0,0 0 0,0 0 0,0 1 0,0-1 0,0 1 0,0-1 0,0 1 0,1-1 0,-1 1 0,1-1 0,-1 1 0,1 0 0,-1-1 0,1 1 0,0 0 0,0 2 0,0-4 0,0 0 0,1 1 0,-1-1 0,0 0 0,1 1 0,-1-1 0,0 0 0,1 1 0,-1-1 0,1 0 0,-1 0 0,0 1 0,1-1 0,-1 0 0,1 0 0,-1 0 0,1 0 0,-1 0 0,1 0 0,-1 1 0,1-1 0,-1 0 0,1 0 0,-1-1 0,0 1 0,1 0 0,-1 0 0,1 0 0,-1 0 0,1 0 0,-1 0 0,1-1 0,0 1 0,20-8 0,-16 6 0,52-23 0,-39 16 0,0 1 0,0 1 0,1 1 0,31-7 0,-48 12 4,0 1 0,-1 0 0,1 0 0,0 0 0,0 0 0,-1 0 0,1 0 0,0 0 0,-1 0 0,1 1 0,0-1 0,-1 1 0,1-1 0,-1 1 0,1 0 0,-1-1 0,1 1 0,-1 0 0,1 0 0,-1 0 0,0 0 0,1 1 0,-1-1 0,1 2 0,1 1-140,0 1 0,-1-1 0,0 1-1,0 0 1,0 0 0,1 7 0,-1-6-376,4 15-6314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40.802"/>
    </inkml:context>
    <inkml:brush xml:id="br0">
      <inkml:brushProperty name="width" value="0.05" units="cm"/>
      <inkml:brushProperty name="height" value="0.05" units="cm"/>
      <inkml:brushProperty name="color" value="#004F8B"/>
    </inkml:brush>
  </inkml:definitions>
  <inkml:trace contextRef="#ctx0" brushRef="#br0">0 177 24575,'13'1'0,"-1"0"0,0 1 0,20 6 0,25 3 0,205-7 0,-151-5 0,-71-1 0,63-11 0,-19 1 0,-8 2 0,-23 3 0,65-1 0,281 9 0,-385-2 0,-1-1 0,1 0 0,0-1 0,-1-1 0,0 0 0,14-6 0,-10 3 0,1 2 0,26-7 0,-63 12 0,1-1 0,-1-1 0,1-1 0,0 0 0,0-2 0,0 0 0,0-1 0,-24-12 0,40 18 0,1-1 0,-1 0 0,1 1 0,-1-1 0,1 0 0,0 0 0,0 0 0,-1 0 0,1 0 0,0 0 0,0 0 0,0-1 0,0 1 0,0 0 0,0-1 0,0 1 0,1 0 0,-2-2 0,2 2 0,0 0 0,0 0 0,0 1 0,1-1 0,-1 0 0,0 0 0,0 0 0,1 1 0,-1-1 0,0 0 0,1 0 0,-1 1 0,0-1 0,1 0 0,-1 1 0,1-1 0,-1 1 0,1-1 0,0 0 0,-1 1 0,1-1 0,-1 1 0,1 0 0,1-1 0,3-2 0,1 0 0,0 1 0,-1-1 0,1 2 0,0-1 0,0 1 0,9-2 0,-2 2 0,-1 0 0,1 1 0,-1 0 0,1 1 0,21 4 0,-32-4 0,1-1 0,-1 1 0,1 0 0,-1-1 0,1 1 0,-1 0 0,1 1 0,-1-1 0,0 0 0,0 1 0,0-1 0,0 1 0,0 0 0,0-1 0,0 1 0,0 0 0,-1 0 0,1 0 0,-1 1 0,1-1 0,-1 0 0,0 1 0,0-1 0,0 0 0,0 1 0,0-1 0,-1 1 0,1 0 0,-1-1 0,1 1 0,-1-1 0,0 1 0,-1 4 0,1-5 0,0 0 0,-1 1 0,1-1 0,-1 0 0,0 0 0,1 0 0,-1 0 0,0 0 0,0-1 0,0 1 0,-1 0 0,1 0 0,0-1 0,-1 1 0,1-1 0,-1 1 0,1-1 0,-1 1 0,0-1 0,0 0 0,0 0 0,1 0 0,-1 0 0,0 0 0,0-1 0,0 1 0,0 0 0,-1-1 0,1 1 0,0-1 0,0 0 0,0 0 0,0 0 0,0 0 0,0 0 0,-1 0 0,-2-1 0,3 0 0,0 1 0,-1 0 0,1 0 0,0-1 0,0 0 0,-1 1 0,1-1 0,0 0 0,0 0 0,0 0 0,0 0 0,0 0 0,0-1 0,0 1 0,1-1 0,-1 1 0,0-1 0,1 0 0,-1 1 0,1-1 0,0 0 0,-1 0 0,1 0 0,0 0 0,0 0 0,0 0 0,0 0 0,1-1 0,-1 1 0,1 0 0,-1 0 0,1-1 0,0 1 0,0-3 0,0 4 0,0-1 0,1 0 0,-1 1 0,1-1 0,0 1 0,-1-1 0,1 1 0,0-1 0,0 1 0,0-1 0,0 1 0,0 0 0,0-1 0,0 1 0,1 0 0,-1 0 0,0 0 0,1 0 0,-1 0 0,1 0 0,-1 1 0,1-1 0,-1 0 0,1 1 0,-1-1 0,1 1 0,0-1 0,-1 1 0,1 0 0,0 0 0,-1 0 0,1 0 0,0 0 0,0 0 0,2 1 0,-3-1 0,1 0 0,0 0 0,0 0 0,-1 1 0,1-1 0,0 1 0,0 0 0,-1-1 0,1 1 0,0 0 0,-1 0 0,1 0 0,-1 0 0,0 0 0,1 0 0,-1 0 0,0 1 0,1-1 0,-1 1 0,0-1 0,0 0 0,0 1 0,0 0 0,0-1 0,-1 1 0,1 0 0,0-1 0,-1 1 0,1 0 0,-1 0 0,0-1 0,0 1 0,1 0 0,-1 2 0,-2 4 0,0-1 0,0 0 0,-1 0 0,1 0 0,-2 0 0,1-1 0,-1 1 0,0-1 0,0 0 0,0 0 0,-11 11 0,8-9 0,0 0 0,1 1 0,0-1 0,-7 16 0,12-23 0,1 0 0,-1-1 0,1 1 0,0 0 0,-1 0 0,1-1 0,0 1 0,0 0 0,-1 0 0,1-1 0,0 1 0,0 0 0,0 0 0,0 0 0,0-1 0,0 1 0,0 0 0,0 0 0,0 0 0,0-1 0,1 1 0,-1 0 0,0 0 0,0 0 0,1-1 0,-1 1 0,1 0 0,-1-1 0,1 1 0,-1 0 0,1-1 0,-1 1 0,1-1 0,-1 1 0,1-1 0,0 1 0,-1-1 0,1 1 0,0-1 0,-1 1 0,1-1 0,0 0 0,0 1 0,-1-1 0,1 0 0,0 0 0,0 0 0,-1 0 0,1 0 0,0 0 0,1 0 0,1 1 0,1-2 0,-1 1 0,0 0 0,1-1 0,-1 1 0,0-1 0,1 0 0,-1 0 0,0 0 0,6-4 0,-4 2 9,-1 0 1,0 0-1,0-1 0,-1 0 0,1 0 1,-1 0-1,0 0 0,0 0 0,0-1 0,0 1 1,-1-1-1,3-7 0,-1 0-306,0 0 0,-1 0 0,-1 0 0,2-15 0,-2-5-6529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49.385"/>
    </inkml:context>
    <inkml:brush xml:id="br0">
      <inkml:brushProperty name="width" value="0.05" units="cm"/>
      <inkml:brushProperty name="height" value="0.05" units="cm"/>
      <inkml:brushProperty name="color" value="#004F8B"/>
    </inkml:brush>
  </inkml:definitions>
  <inkml:trace contextRef="#ctx0" brushRef="#br0">0 56 24575,'86'0'0,"123"-15"0,-123 5 0,-44 7 0,45-11 0,-44 8 0,0 1 0,0 2 0,77 6 0,-30-1 0,-61-1 0,-1 1 0,0 2 0,0 0 0,-1 2 0,1 1 0,32 14 0,11 0 0,133 20 0,-83-18 0,31 9 0,170 61 0,-252-74 0,-53-16 0,-1 1 0,0 1 0,26 11 0,45 20 0,-55-24 0,43 23 0,-16-4 0,39 23 0,-45-23 0,1-3 0,1-3 0,79 25 0,-12-4 0,151 41 0,-56-20 0,-167-51 0,-31-11 0,0 1 0,-1 1 0,0 1 0,0 1 0,18 10 0,7 11 0,86 44 0,66 28 0,-122-62 0,-38-19 0,-1 1 0,57 49 0,52 65 0,-72-59 0,43 41 0,-104-110 0,0-1 0,1 0 0,0 0 0,0-1 0,1-1 0,22 8 0,-33-13 0,-1 0 0,1 0 0,0 0 0,-1 0 0,1 0 0,-1 0 0,1 0 0,-1 0 0,1 0 0,-1 0 0,1 0 0,-1 0 0,1 0 0,-1 0 0,1-1 0,-1 1 0,1 0 0,-1 0 0,1-1 0,-1 1 0,1 0 0,-1-1 0,0 1 0,1 0 0,-1-1 0,0 1 0,1-1 0,-1 1 0,0 0 0,1-1 0,-1 1 0,0-1 0,0 1 0,0-1 0,1 1 0,-1-1 0,0 1 0,0-1 0,0 0 0,0 1 0,0-1 0,0 1 0,0-1 0,0 1 0,0-1 0,0 1 0,0-1 0,-1 0 0,-3-27 0,-3 6 0,-1 0 0,-12-22 0,10 22 0,-14-41 0,16 35 0,-3-10 0,11 36 0,2 5 0,10 21 0,-6-11 0,23 57 0,-27-65 0,-1 0 0,1 1 0,-1-1 0,0 1 0,0 0 0,-1-1 0,0 1 0,0-1 0,0 1 0,-2 8 0,1-12 0,0 1 0,0-1 0,0 0 0,-1 0 0,1 0 0,-1 0 0,1 0 0,-1 0 0,0 0 0,0 0 0,0-1 0,0 1 0,0-1 0,0 0 0,0 1 0,0-1 0,-1 0 0,1 0 0,-1 0 0,1-1 0,0 1 0,-1 0 0,1-1 0,-1 0 0,-3 1 0,-6 0 0,1-1 0,-1 0 0,0-1 0,-13-2 0,-3-2-28,-46-17 0,39 11-1281,9 4-5517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52.902"/>
    </inkml:context>
    <inkml:brush xml:id="br0">
      <inkml:brushProperty name="width" value="0.05" units="cm"/>
      <inkml:brushProperty name="height" value="0.05" units="cm"/>
      <inkml:brushProperty name="color" value="#004F8B"/>
    </inkml:brush>
  </inkml:definitions>
  <inkml:trace contextRef="#ctx0" brushRef="#br0">1 192 24575,'14'-17'0,"25"-33"0,-29 35 0,1 0 0,1 0 0,16-14 0,-24 25 0,1 0 0,0 1 0,0-1 0,0 1 0,0 0 0,1 0 0,-1 1 0,1-1 0,0 1 0,0 1 0,-1-1 0,1 1 0,11-1 0,51-4 0,-21 1 0,76 3 0,-59 6 0,1 4 0,-1 3 0,0 2 0,-1 3 0,-1 3 0,-1 3 0,64 31 0,-63-24 0,-44-22 0,-1 0 0,-1 1 0,0 1 0,0 1 0,0 0 0,26 24 0,-13-5 0,30 42 0,-48-57 0,-1 1 0,-1 0 0,-1 1 0,0 0 0,9 25 0,1 12 0,17 62 0,-32-100 0,0 1 0,-1-1 0,-1 1 0,0-1 0,-3 29 0,2-43 0,0 0 0,0 0 0,0 1 0,-1-1 0,1 0 0,0 0 0,-1 0 0,1 0 0,0 0 0,-1 0 0,1 0 0,-1 0 0,0 0 0,1 0 0,-1 0 0,0 0 0,0-1 0,1 1 0,-1 0 0,0 0 0,0-1 0,0 1 0,0 0 0,0-1 0,0 1 0,-1 0 0,-1-1 0,1 1 0,-1-1 0,1 0 0,-1 0 0,1 0 0,-1 0 0,1 0 0,-1-1 0,1 1 0,-1-1 0,-3-1 0,-5-2 0,0-1 0,0-1 0,0 0 0,-11-7 0,-48-36 0,63 39 0,13 7 0,-3 3 0,-1 1 0,0-1 0,0 1 0,0-1 0,0 1 0,0-1 0,0 1 0,0 0 0,0 0 0,2 2 0,18 27 0,-19-26 0,-1 1 0,1-1 0,0 0 0,0 0 0,0-1 0,0 1 0,5 3 0,-7-7 0,0 1 0,0-1 0,0 1 0,0-1 0,1 1 0,-1-1 0,0 0 0,0 0 0,1 1 0,-1-1 0,0 0 0,0 0 0,1 0 0,-1 0 0,0 0 0,0-1 0,1 1 0,-1 0 0,0-1 0,0 1 0,0-1 0,0 1 0,1-1 0,-1 1 0,0-1 0,0 0 0,0 1 0,0-1 0,0 0 0,0 0 0,-1 0 0,2-1 0,10-11 17,-1 0-1,-1-1 0,0 0 1,-1-1-1,0 0 0,-1-1 1,8-23-1,-9 21-265,2 0-1,0 0 1,0 1 0,2 0-1,15-20 1,-9 20-6577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14:18.836"/>
    </inkml:context>
    <inkml:brush xml:id="br0">
      <inkml:brushProperty name="width" value="0.3" units="cm"/>
      <inkml:brushProperty name="height" value="0.6" units="cm"/>
      <inkml:brushProperty name="color" value="#FFC189"/>
      <inkml:brushProperty name="tip" value="rectangle"/>
      <inkml:brushProperty name="rasterOp" value="maskPen"/>
      <inkml:brushProperty name="ignorePressure" value="1"/>
    </inkml:brush>
  </inkml:definitions>
  <inkml:trace contextRef="#ctx0" brushRef="#br0">0 53,'0'-1,"1"0,-1 0,0 1,0-1,1 0,-1 0,1 0,-1 1,1-1,-1 0,1 1,-1-1,1 0,-1 1,1-1,0 1,-1-1,1 1,0-1,0 1,-1 0,1-1,1 1,24-9,-16 6,12-3,0 0,0 1,1 1,32-1,96 6,-61 1,275-2,-340 2,-1 0,30 7,-28-4,43 3,25-9,36 2,-127-1,1 0,-1 1,0-1,1 1,-1 0,0 0,0 0,0 1,0-1,0 1,0 0,0-1,-1 1,1 0,0 1,-1-1,0 0,0 1,1-1,-1 1,2 4,-3-4,0-1,0 1,0-1,-1 1,1 0,-1-1,0 1,0 0,0-1,0 1,0 0,0-1,-1 1,1 0,-1-1,0 1,0-1,0 1,0-1,0 1,0-1,-1 0,1 0,-1 1,0-1,0 0,-2 2,-3 2,0 0,0-1,0 1,0-2,-1 1,0-1,0 0,-11 3,-11 3,-34 5,42-10,0 0,-1 1,-28 13,37-12,-1-2,0 0,0 0,0-1,0-1,-28 1,-97-4,61-2,-22 0,-130 4,155 10,49-7,-43 3,-29-8,77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14:21.056"/>
    </inkml:context>
    <inkml:brush xml:id="br0">
      <inkml:brushProperty name="width" value="0.3" units="cm"/>
      <inkml:brushProperty name="height" value="0.6" units="cm"/>
      <inkml:brushProperty name="color" value="#FFC189"/>
      <inkml:brushProperty name="tip" value="rectangle"/>
      <inkml:brushProperty name="rasterOp" value="maskPen"/>
      <inkml:brushProperty name="ignorePressure" value="1"/>
    </inkml:brush>
  </inkml:definitions>
  <inkml:trace contextRef="#ctx0" brushRef="#br0">1 2,'113'-2,"120"4,-183 4,58 13,-62-9,74 6,23-15,-74-1,117 13,-99-3,25 4,-99-11,0 0,0 1,-1 0,1 1,-1 1,16 10,-15-9,-1 1,-1 1,1 0,-2 1,17 18,-22-21,0 0,-1 0,1 0,-2 1,1 0,-1 0,-1 0,1 0,-1 0,-1 0,2 10,-3-18,5 73,-4-66,-2 1,1 0,-1 0,0-1,0 1,-1 0,-3 8,3-14,1 1,-1-1,0 0,0 0,0 0,0 0,0 0,0 0,-1-1,1 1,-1-1,1 1,-1-1,0 0,1 0,-1 0,0 0,0-1,1 1,-1-1,0 1,-5-1,-7 0,0 0,-28-4,-67-20,77 15,0 2,-47-4,-47-1,-55-1,-254 14,409 0,0 2,0 1,-44 13,41-9,1-2,-44 4,52-9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43.773"/>
    </inkml:context>
    <inkml:brush xml:id="br0">
      <inkml:brushProperty name="width" value="0.05" units="cm"/>
      <inkml:brushProperty name="height" value="0.05" units="cm"/>
      <inkml:brushProperty name="color" value="#004F8B"/>
    </inkml:brush>
  </inkml:definitions>
  <inkml:trace contextRef="#ctx0" brushRef="#br0">379 1 24575,'21'23'0,"-1"1"0,24 38 0,-7-8 0,-32-44 0,0-1 0,0 1 0,-1 0 0,0 0 0,-1 1 0,0-1 0,-1 1 0,0 0 0,-1 0 0,1 11 0,0-3 0,1 0 0,5 19 0,-2-19 0,-1 1 0,-1 0 0,0 0 0,-2 0 0,1 39 0,-4-48 0,0-1 0,-1 1 0,0-1 0,-1 1 0,0-1 0,0 0 0,-1-1 0,0 1 0,-1 0 0,0-1 0,-1 0 0,1 0 0,-11 10 0,6-7 0,-1-1 0,0-1 0,-1 0 0,0-1 0,-1 0 0,0-1 0,0 0 0,-1-1 0,0 0 0,-20 6 0,-10 0 0,-1-2 0,-51 6 0,45-9 0,-64 18 0,110-25 0,4-3 0,12-8 0,18-13 0,-20 17 0,-1 0 0,0-1 0,-1 0 0,1 0 0,-2-1 0,1 0 0,9-14 0,-14 17 0,1 1 0,-1-1 0,0 0 0,-1 0 0,1 0 0,-1 0 0,0 0 0,0 0 0,-1 0 0,1 0 0,-1 0 0,0 0 0,-1 0 0,1-1 0,-1 1 0,0 0 0,-2-6 0,3 10 0,0 0 0,-1-1 0,1 1 0,0 0 0,-1 0 0,1 0 0,-1 0 0,1 0 0,-1-1 0,0 1 0,1 0 0,-1 1 0,0-1 0,0 0 0,1 0 0,-1 0 0,-2-1 0,2 2 0,1 0 0,-1 0 0,1 0 0,-1 0 0,1 0 0,-1 0 0,1 1 0,-1-1 0,1 0 0,0 0 0,-1 1 0,1-1 0,-1 0 0,1 0 0,-1 1 0,1-1 0,0 0 0,-1 1 0,1-1 0,0 1 0,-1-1 0,1 0 0,0 1 0,0-1 0,-1 1 0,1-1 0,0 1 0,-3 5 0,1 0 0,0 0 0,0-1 0,0 1 0,0 9 0,-1 14 0,2-20 0,1 0 0,-1 1 0,-1-1 0,0 0 0,0 0 0,-1 0 0,0 0 0,0-1 0,-1 1 0,-5 9 0,5-13 0,0 0 0,1 0 0,0 1 0,0-1 0,1 1 0,-4 10 0,6-14 0,0 0 0,-1-1 0,1 1 0,0 0 0,0-1 0,1 1 0,-1 0 0,0-1 0,1 1 0,-1 0 0,1-1 0,-1 1 0,1-1 0,0 1 0,-1-1 0,1 1 0,0-1 0,0 1 0,0-1 0,0 0 0,0 0 0,1 0 0,-1 1 0,0-1 0,1 0 0,-1 0 0,0-1 0,1 1 0,-1 0 0,3 0 0,3 3-170,0-2-1,0 1 0,1-1 1,-1-1-1,1 1 0,0-1 1,13 0-1,3 0-6655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48.369"/>
    </inkml:context>
    <inkml:brush xml:id="br0">
      <inkml:brushProperty name="width" value="0.05" units="cm"/>
      <inkml:brushProperty name="height" value="0.05" units="cm"/>
      <inkml:brushProperty name="color" value="#004F8B"/>
    </inkml:brush>
  </inkml:definitions>
  <inkml:trace contextRef="#ctx0" brushRef="#br0">372 1 24575,'1'92'0,"-2"103"0,-1-176 0,-1-1 0,0 0 0,-1 0 0,-1 0 0,-12 27 0,-45 79 0,53-107 0,-11 23 0,2 0 0,-18 54 0,13 5 0,-6 13 0,22-85 0,1-1 0,-5 40 0,0 6 0,10-69 0,0 0 0,0 1 0,0-1 0,0 0 0,-1 0 0,1 0 0,-1 0 0,0 0 0,-3 4 0,5-7 0,0 1 0,-1-1 0,1 0 0,-1 1 0,1-1 0,-1 0 0,1 1 0,-1-1 0,1 0 0,-1 1 0,0-1 0,1 0 0,-1 0 0,1 0 0,-1 1 0,1-1 0,-1 0 0,0 0 0,1 0 0,-1 0 0,-1 0 0,1-1 0,0 1 0,0-1 0,0 1 0,0-1 0,0 1 0,1-1 0,-1 0 0,0 0 0,0 1 0,0-1 0,1 0 0,-1 0 0,0 0 0,1 0 0,-1 0 0,0-1 0,-8-18 0,0 0 0,2-1 0,0 0 0,1 0 0,2 0 0,-3-25 0,-4-15 0,10 59 0,1 3 0,2 12 0,7 21 0,-7-27 0,5 10 0,0 0 0,1 0 0,14 22 0,-19-35 0,0-1 0,0 1 0,0 0 0,1-1 0,-1 0 0,1 0 0,0 0 0,4 3 0,-6-5 0,0 0 0,0 0 0,0 0 0,1 0 0,-1-1 0,0 1 0,0-1 0,1 1 0,-1-1 0,0 0 0,1 0 0,-1 0 0,0 0 0,1 0 0,-1-1 0,0 1 0,4-2 0,-3 0 0,0 1 0,0-1 0,0 0 0,0 0 0,-1-1 0,1 1 0,-1 0 0,1-1 0,-1 0 0,0 1 0,0-1 0,0 0 0,0 0 0,-1 0 0,3-5 0,-3 6 0,0-1 0,0 0 0,0 1 0,0-1 0,0 0 0,0 1 0,-1-1 0,1 0 0,-1 0 0,0 0 0,0 0 0,0 0 0,0 0 0,0 1 0,-1-1 0,1 0 0,-1 0 0,-1-3 0,1 5 0,1 1 0,-1-1 0,1 1 0,-1-1 0,0 1 0,1-1 0,-1 1 0,1 0 0,-1-1 0,0 1 0,0 0 0,1-1 0,-1 1 0,0 0 0,0 0 0,1 0 0,-1 0 0,0-1 0,0 1 0,1 0 0,-1 1 0,0-1 0,0 0 0,0 0 0,1 0 0,-1 0 0,0 0 0,1 1 0,-1-1 0,0 0 0,0 1 0,1-1 0,-1 1 0,0-1 0,0 1 0,-27 19 0,24-17 0,3-1 0,-5 2 0,0 1 0,0-1 0,0 0 0,-9 4 0,14-7 0,0-1 0,0 1 0,0-1 0,0 0 0,0 1 0,0-1 0,0 0 0,0 0 0,0 1 0,0-1 0,0 0 0,-1 0 0,1 0 0,0 0 0,0 0 0,0-1 0,0 1 0,0 0 0,0 0 0,0-1 0,0 1 0,0-1 0,0 1 0,0-1 0,0 1 0,0-1 0,0 1 0,1-1 0,-1 0 0,0 0 0,0 1 0,0-1 0,1 0 0,-1 0 0,1 0 0,-1 0 0,0 0 0,0-2 0,1 3 0,0-1 0,0 1 0,-1-1 0,1 1 0,0-1 0,0 0 0,0 1 0,0-1 0,0 1 0,0-1 0,0 1 0,0-1 0,0 0 0,0 1 0,1-1 0,-1 1 0,0-1 0,0 1 0,1-1 0,-1 1 0,0-1 0,0 1 0,1-1 0,-1 1 0,0-1 0,1 1 0,-1-1 0,1 1 0,-1 0 0,1-1 0,-1 1 0,1 0 0,-1-1 0,1 1 0,-1 0 0,1 0 0,-1-1 0,1 1 0,-1 0 0,1 0 0,-1 0 0,1 0 0,0 0 0,-1 0 0,1 0 0,-1 0 0,2 0 0,29 0 0,-21 1-57,0 0 0,0-1 1,0 0-1,0 0 0,0-1 0,-1 0 0,1-1 0,0 0 0,-1-1 0,1 0 0,-1-1 1,0 1-1,0-2 0,0 1 0,-1-1 0,1-1 0,-1 0 0,-1 0 0,1 0 1,-1-1-1,0 0 0,0 0 0,6-10 0,-3 0-6769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55.639"/>
    </inkml:context>
    <inkml:brush xml:id="br0">
      <inkml:brushProperty name="width" value="0.05" units="cm"/>
      <inkml:brushProperty name="height" value="0.05" units="cm"/>
      <inkml:brushProperty name="color" value="#004F8B"/>
    </inkml:brush>
  </inkml:definitions>
  <inkml:trace contextRef="#ctx0" brushRef="#br0">1310 1019 24575,'0'0'0,"0"1"0,0-1 0,-1 1 0,1-1 0,0 0 0,0 1 0,-1-1 0,1 0 0,0 1 0,-1-1 0,1 0 0,0 0 0,-1 1 0,1-1 0,-1 0 0,1 0 0,0 1 0,-1-1 0,1 0 0,-1 0 0,1 0 0,-1 0 0,1 0 0,-1 0 0,1 0 0,0 0 0,-1 0 0,1 0 0,-1 0 0,1 0 0,-1 0 0,0 0 0,-18-2 0,17 1 0,-381-70 0,325 53 0,1-2 0,-56-28 0,31 12 0,67 28 0,1 0 0,0 0 0,0-1 0,1-1 0,0 0 0,0-1 0,2-1 0,-1 0 0,1 0 0,-9-14 0,-14-23 0,-37-74 0,66 115 0,-16-36 0,-22-62 0,30 68 0,-2 0 0,-39-67 0,37 80 0,-29-30 0,-8-12 0,51 63 0,1 0 0,0 1 0,0 0 0,0-1 0,-1 1 0,1 0 0,-1 1 0,0-1 0,0 0 0,0 1 0,0 0 0,0-1 0,-1 1 0,-3-1 0,7 3 0,0-1 0,0 1 0,-1 0 0,1 0 0,0 0 0,0 0 0,0 0 0,0 0 0,0 0 0,-1 0 0,1 0 0,0 0 0,0 0 0,0 0 0,0 0 0,0 0 0,-1 0 0,1 0 0,0 1 0,0-1 0,0 0 0,0 0 0,0 0 0,-1 0 0,1 0 0,0 0 0,0 0 0,0 0 0,0 0 0,0 1 0,0-1 0,0 0 0,0 0 0,-1 0 0,1 0 0,0 0 0,0 0 0,0 1 0,0-1 0,0 0 0,0 0 0,0 0 0,0 0 0,0 0 0,0 1 0,0-1 0,0 0 0,0 0 0,3 12 0,7 14 0,-9-25 0,38 72 0,-25-48 0,0-1 0,-2 2 0,9 29 0,-20-54 0,-1-1 0,1 1 0,-1 0 0,1 0 0,-1 0 0,0 0 0,0 0 0,1 0 0,-1 0 0,0 0 0,0 0 0,0 0 0,0 0 0,0 0 0,0 0 0,0 0 0,-1 0 0,1 0 0,0 0 0,-1 0 0,1 0 0,0 0 0,-1 0 0,0 1 0,0-2 0,0 0 0,0 1 0,0-1 0,0 0 0,0 0 0,0 0 0,0 0 0,0 0 0,0 0 0,0-1 0,0 1 0,1 0 0,-1 0 0,0-1 0,0 1 0,0-1 0,0 1 0,0 0 0,-1-2 0,-5-2 0,0-1 0,1 0 0,-1-1 0,-8-8 0,8 6 0,-1-2 0,0 0 0,0 0 0,1 0 0,-9-19 0,15 26 0,0 0 0,0 1 0,0-1 0,0 0 0,0 0 0,1 0 0,-1 0 0,1 0 0,0 0 0,0 1 0,0-1 0,0 0 0,1 0 0,-1 0 0,1 0 0,-1 0 0,1 0 0,0 0 0,0 1 0,1-1 0,-1 0 0,0 1 0,1-1 0,0 1 0,2-4 0,2 0 0,0 0 0,0 0 0,1 1 0,-1-1 0,1 1 0,0 1 0,0-1 0,1 1 0,0 1 0,15-6 0,-19 8 0,0 0 0,1 0 0,-1 0 0,0 0 0,0 1 0,1 0 0,-1 0 0,0 0 0,1 0 0,-1 1 0,0 0 0,0 0 0,1 0 0,-1 0 0,0 1 0,0-1 0,0 1 0,0 0 0,-1 0 0,1 1 0,-1-1 0,7 6 0,-9-7 0,0 0 0,0 0 0,0 0 0,0 0 0,0 1 0,0-1 0,0 0 0,0 1 0,0-1 0,-1 0 0,1 1 0,0-1 0,-1 1 0,1-1 0,-1 1 0,1 1 0,-1-2 0,-1 0 0,1-1 0,0 1 0,0 0 0,0 0 0,-1 0 0,1-1 0,0 1 0,-1 0 0,1 0 0,0-1 0,-1 1 0,1 0 0,-1-1 0,1 1 0,-1 0 0,0-1 0,1 1 0,-1-1 0,0 1 0,-1 0 0,-1 1 0,0-1 0,-1 1 0,0-1 0,1 0 0,-1 0 0,0 0 0,0-1 0,0 1 0,1-1 0,-1 0 0,-4 0 0,-3-2 0,1 0 0,-1-1 0,-13-5 0,3 0 0,18 7 0,6 1 0,50 17 0,-37-13 0,1 1 0,-1 1 0,0 0 0,23 14 0,-15-4-1365,-2-3-5461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F12A5-831B-467F-8567-4DFABAEA5BC5}" type="datetimeFigureOut">
              <a:rPr lang="fr-FR" smtClean="0"/>
              <a:t>01/12/2021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5698B-D243-4E47-9D1E-67C5A42A3F35}" type="slidenum">
              <a:rPr lang="fr-FR" smtClean="0"/>
              <a:t>‹N°›</a:t>
            </a:fld>
            <a:endParaRPr lang="fr-FR"/>
          </a:p>
        </p:txBody>
      </p:sp>
    </p:spTree>
    <p:extLst>
      <p:ext uri="{BB962C8B-B14F-4D97-AF65-F5344CB8AC3E}">
        <p14:creationId xmlns:p14="http://schemas.microsoft.com/office/powerpoint/2010/main" val="65943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Schéma « rigide »</a:t>
            </a:r>
          </a:p>
          <a:p>
            <a:pPr marL="0" indent="0">
              <a:buFontTx/>
              <a:buNone/>
            </a:pPr>
            <a:r>
              <a:rPr lang="fr-FR" dirty="0"/>
              <a:t>- données tabulaires. </a:t>
            </a:r>
          </a:p>
          <a:p>
            <a:r>
              <a:rPr lang="fr-FR" dirty="0"/>
              <a:t>- Toutes les lignes d’une même table ont le même ensemble de colonnes.</a:t>
            </a:r>
          </a:p>
          <a:p>
            <a:r>
              <a:rPr lang="fr-FR" dirty="0"/>
              <a:t>-&gt; Optimisez votre modèle relationnel avec les formes normales</a:t>
            </a:r>
          </a:p>
          <a:p>
            <a:r>
              <a:rPr lang="fr-FR" dirty="0"/>
              <a:t>8 FN, pour optimiser la base. Eviter la redondance des données, atomicité des infos,...</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2</a:t>
            </a:fld>
            <a:endParaRPr lang="fr-FR"/>
          </a:p>
        </p:txBody>
      </p:sp>
    </p:spTree>
    <p:extLst>
      <p:ext uri="{BB962C8B-B14F-4D97-AF65-F5344CB8AC3E}">
        <p14:creationId xmlns:p14="http://schemas.microsoft.com/office/powerpoint/2010/main" val="3954617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Devient Amis</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16</a:t>
            </a:fld>
            <a:endParaRPr lang="fr-FR"/>
          </a:p>
        </p:txBody>
      </p:sp>
    </p:spTree>
    <p:extLst>
      <p:ext uri="{BB962C8B-B14F-4D97-AF65-F5344CB8AC3E}">
        <p14:creationId xmlns:p14="http://schemas.microsoft.com/office/powerpoint/2010/main" val="297870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Faire une recherche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17</a:t>
            </a:fld>
            <a:endParaRPr lang="fr-FR"/>
          </a:p>
        </p:txBody>
      </p:sp>
    </p:spTree>
    <p:extLst>
      <p:ext uri="{BB962C8B-B14F-4D97-AF65-F5344CB8AC3E}">
        <p14:creationId xmlns:p14="http://schemas.microsoft.com/office/powerpoint/2010/main" val="1779155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Exemple de schéma de base de donnée relationnelle.</a:t>
            </a:r>
          </a:p>
          <a:p>
            <a:r>
              <a:rPr lang="fr-FR" dirty="0"/>
              <a:t>Les plus :</a:t>
            </a:r>
          </a:p>
          <a:p>
            <a:r>
              <a:rPr lang="fr-FR" b="1" i="0" dirty="0">
                <a:solidFill>
                  <a:srgbClr val="3C3C3C"/>
                </a:solidFill>
                <a:effectLst/>
                <a:latin typeface="OpenSansRegular"/>
              </a:rPr>
              <a:t>Faible redondance des données </a:t>
            </a:r>
            <a:r>
              <a:rPr lang="fr-FR" dirty="0"/>
              <a:t>(Si bien fait)</a:t>
            </a:r>
            <a:endParaRPr lang="fr-FR" b="1" i="0" dirty="0">
              <a:solidFill>
                <a:srgbClr val="3C3C3C"/>
              </a:solidFill>
              <a:effectLst/>
              <a:latin typeface="OpenSansRegular"/>
            </a:endParaRPr>
          </a:p>
          <a:p>
            <a:r>
              <a:rPr lang="fr-FR" b="1" i="0" dirty="0">
                <a:solidFill>
                  <a:srgbClr val="3C3C3C"/>
                </a:solidFill>
                <a:effectLst/>
                <a:latin typeface="OpenSansRegular"/>
              </a:rPr>
              <a:t>Langage de requête uniforme </a:t>
            </a:r>
            <a:r>
              <a:rPr lang="fr-FR" b="0" i="0" dirty="0">
                <a:solidFill>
                  <a:srgbClr val="3C3C3C"/>
                </a:solidFill>
                <a:effectLst/>
                <a:latin typeface="OpenSansRegular"/>
              </a:rPr>
              <a:t>SQL</a:t>
            </a:r>
          </a:p>
          <a:p>
            <a:endParaRPr lang="fr-FR" dirty="0"/>
          </a:p>
          <a:p>
            <a:r>
              <a:rPr lang="fr-FR" dirty="0"/>
              <a:t>Les moins :</a:t>
            </a:r>
          </a:p>
          <a:p>
            <a:r>
              <a:rPr lang="fr-FR" b="1" i="0" dirty="0">
                <a:solidFill>
                  <a:srgbClr val="3C3C3C"/>
                </a:solidFill>
                <a:effectLst/>
                <a:latin typeface="OpenSansRegular"/>
              </a:rPr>
              <a:t>Segmentation des données</a:t>
            </a:r>
          </a:p>
          <a:p>
            <a:r>
              <a:rPr lang="fr-FR" b="1" i="0" dirty="0">
                <a:solidFill>
                  <a:srgbClr val="3C3C3C"/>
                </a:solidFill>
                <a:effectLst/>
                <a:latin typeface="OpenSansRegular"/>
              </a:rPr>
              <a:t>Performances inférieures à celles des bases de données NoSQL</a:t>
            </a:r>
          </a:p>
          <a:p>
            <a:endParaRPr lang="fr-FR" b="1" i="0" dirty="0">
              <a:solidFill>
                <a:srgbClr val="3C3C3C"/>
              </a:solidFill>
              <a:effectLst/>
              <a:latin typeface="OpenSansRegular"/>
            </a:endParaRPr>
          </a:p>
          <a:p>
            <a:r>
              <a:rPr lang="fr-FR" b="1" i="0" dirty="0">
                <a:solidFill>
                  <a:srgbClr val="3C3C3C"/>
                </a:solidFill>
                <a:effectLst/>
                <a:latin typeface="OpenSansRegular"/>
              </a:rPr>
              <a:t>stockage des données dans des tables structurées</a:t>
            </a:r>
            <a:r>
              <a:rPr lang="fr-FR" b="0" i="0" dirty="0">
                <a:solidFill>
                  <a:srgbClr val="3C3C3C"/>
                </a:solidFill>
                <a:effectLst/>
                <a:latin typeface="OpenSansRegular"/>
              </a:rPr>
              <a:t> ne répond pas à tout les exigences.</a:t>
            </a:r>
            <a:endParaRPr lang="fr-FR" dirty="0"/>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3</a:t>
            </a:fld>
            <a:endParaRPr lang="fr-FR"/>
          </a:p>
        </p:txBody>
      </p:sp>
    </p:spTree>
    <p:extLst>
      <p:ext uri="{BB962C8B-B14F-4D97-AF65-F5344CB8AC3E}">
        <p14:creationId xmlns:p14="http://schemas.microsoft.com/office/powerpoint/2010/main" val="63378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légende le nom NoSQL ?</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4</a:t>
            </a:fld>
            <a:endParaRPr lang="fr-FR"/>
          </a:p>
        </p:txBody>
      </p:sp>
    </p:spTree>
    <p:extLst>
      <p:ext uri="{BB962C8B-B14F-4D97-AF65-F5344CB8AC3E}">
        <p14:creationId xmlns:p14="http://schemas.microsoft.com/office/powerpoint/2010/main" val="330724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Ajout  propriétés, pas de schéma fixe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5</a:t>
            </a:fld>
            <a:endParaRPr lang="fr-FR"/>
          </a:p>
        </p:txBody>
      </p:sp>
    </p:spTree>
    <p:extLst>
      <p:ext uri="{BB962C8B-B14F-4D97-AF65-F5344CB8AC3E}">
        <p14:creationId xmlns:p14="http://schemas.microsoft.com/office/powerpoint/2010/main" val="251773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Ajout de méta data pour recherche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6</a:t>
            </a:fld>
            <a:endParaRPr lang="fr-FR"/>
          </a:p>
        </p:txBody>
      </p:sp>
    </p:spTree>
    <p:extLst>
      <p:ext uri="{BB962C8B-B14F-4D97-AF65-F5344CB8AC3E}">
        <p14:creationId xmlns:p14="http://schemas.microsoft.com/office/powerpoint/2010/main" val="396649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dirty="0"/>
              <a:t>Clé valeur – Rapidité - </a:t>
            </a:r>
            <a:br>
              <a:rPr lang="fr-FR" b="0" i="0" dirty="0">
                <a:solidFill>
                  <a:srgbClr val="000000"/>
                </a:solidFill>
                <a:effectLst/>
                <a:latin typeface="system-ui"/>
              </a:rPr>
            </a:br>
            <a:r>
              <a:rPr lang="fr-FR" b="0" i="0" dirty="0">
                <a:solidFill>
                  <a:srgbClr val="000000"/>
                </a:solidFill>
                <a:effectLst/>
                <a:latin typeface="system-ui"/>
              </a:rPr>
              <a:t>	Gestion de session à grande échelle. </a:t>
            </a:r>
          </a:p>
          <a:p>
            <a:pPr algn="l" rtl="0"/>
            <a:r>
              <a:rPr lang="fr-FR" b="0" i="0" dirty="0">
                <a:solidFill>
                  <a:srgbClr val="000000"/>
                </a:solidFill>
                <a:effectLst/>
                <a:latin typeface="system-ui"/>
              </a:rPr>
              <a:t>	Utilisation du cache pour accélérer les réponses des applications.</a:t>
            </a:r>
          </a:p>
          <a:p>
            <a:pPr algn="l" rtl="0"/>
            <a:r>
              <a:rPr lang="fr-FR" b="0" i="0" dirty="0">
                <a:solidFill>
                  <a:srgbClr val="000000"/>
                </a:solidFill>
                <a:effectLst/>
                <a:latin typeface="system-ui"/>
              </a:rPr>
              <a:t>	Gérer la session de chaque joueur dans des jeux en ligne </a:t>
            </a:r>
            <a:r>
              <a:rPr lang="fr-FR" b="0" i="0" dirty="0" err="1">
                <a:solidFill>
                  <a:srgbClr val="000000"/>
                </a:solidFill>
                <a:effectLst/>
                <a:latin typeface="system-ui"/>
              </a:rPr>
              <a:t>multijoueurs</a:t>
            </a:r>
            <a:r>
              <a:rPr lang="fr-FR" b="0" i="0" dirty="0">
                <a:solidFill>
                  <a:srgbClr val="000000"/>
                </a:solidFill>
                <a:effectLst/>
                <a:latin typeface="system-ui"/>
              </a:rPr>
              <a:t> massifs.</a:t>
            </a:r>
            <a:endParaRPr lang="fr-FR" dirty="0"/>
          </a:p>
          <a:p>
            <a:r>
              <a:rPr lang="fr-FR" dirty="0"/>
              <a:t>Document –  Flexibilité</a:t>
            </a:r>
          </a:p>
          <a:p>
            <a:r>
              <a:rPr lang="fr-FR" b="0" i="0" dirty="0">
                <a:solidFill>
                  <a:srgbClr val="000000"/>
                </a:solidFill>
                <a:effectLst/>
                <a:latin typeface="system-ui"/>
              </a:rPr>
              <a:t>	données de commande, </a:t>
            </a:r>
            <a:br>
              <a:rPr lang="fr-FR" b="0" i="0" dirty="0">
                <a:solidFill>
                  <a:srgbClr val="000000"/>
                </a:solidFill>
                <a:effectLst/>
                <a:latin typeface="system-ui"/>
              </a:rPr>
            </a:br>
            <a:r>
              <a:rPr lang="fr-FR" b="0" i="0" dirty="0">
                <a:solidFill>
                  <a:srgbClr val="000000"/>
                </a:solidFill>
                <a:effectLst/>
                <a:latin typeface="system-ui"/>
              </a:rPr>
              <a:t>	données client, LOG, catalogue de produits, contenu généré par l'utilisateur (sessions de chat, tweets, articles de blog, notes, commentaires).</a:t>
            </a:r>
            <a:endParaRPr lang="fr-FR" dirty="0"/>
          </a:p>
          <a:p>
            <a:r>
              <a:rPr lang="fr-FR" dirty="0"/>
              <a:t>En colonnes –</a:t>
            </a:r>
            <a:r>
              <a:rPr lang="fr-FR" b="0" i="0" dirty="0">
                <a:solidFill>
                  <a:srgbClr val="000000"/>
                </a:solidFill>
                <a:effectLst/>
                <a:latin typeface="system-ui"/>
              </a:rPr>
              <a:t>Analyse Web, analyse de séries chronologiques, analyse de données en temps réel, secteur bancaire.</a:t>
            </a:r>
            <a:endParaRPr lang="fr-FR" dirty="0"/>
          </a:p>
          <a:p>
            <a:r>
              <a:rPr lang="fr-FR" dirty="0"/>
              <a:t>Graph - </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7</a:t>
            </a:fld>
            <a:endParaRPr lang="fr-FR"/>
          </a:p>
        </p:txBody>
      </p:sp>
    </p:spTree>
    <p:extLst>
      <p:ext uri="{BB962C8B-B14F-4D97-AF65-F5344CB8AC3E}">
        <p14:creationId xmlns:p14="http://schemas.microsoft.com/office/powerpoint/2010/main" val="1761694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13</a:t>
            </a:fld>
            <a:endParaRPr lang="fr-FR"/>
          </a:p>
        </p:txBody>
      </p:sp>
    </p:spTree>
    <p:extLst>
      <p:ext uri="{BB962C8B-B14F-4D97-AF65-F5344CB8AC3E}">
        <p14:creationId xmlns:p14="http://schemas.microsoft.com/office/powerpoint/2010/main" val="3275388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Grosse soirée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14</a:t>
            </a:fld>
            <a:endParaRPr lang="fr-FR"/>
          </a:p>
        </p:txBody>
      </p:sp>
    </p:spTree>
    <p:extLst>
      <p:ext uri="{BB962C8B-B14F-4D97-AF65-F5344CB8AC3E}">
        <p14:creationId xmlns:p14="http://schemas.microsoft.com/office/powerpoint/2010/main" val="2648824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Participe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15</a:t>
            </a:fld>
            <a:endParaRPr lang="fr-FR"/>
          </a:p>
        </p:txBody>
      </p:sp>
    </p:spTree>
    <p:extLst>
      <p:ext uri="{BB962C8B-B14F-4D97-AF65-F5344CB8AC3E}">
        <p14:creationId xmlns:p14="http://schemas.microsoft.com/office/powerpoint/2010/main" val="404398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12/1/2021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18108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57667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40812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9659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49256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6151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71916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417206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1525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3142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12/1/2021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06968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12/1/2021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256125730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24" r:id="rId6"/>
    <p:sldLayoutId id="2147483720" r:id="rId7"/>
    <p:sldLayoutId id="2147483721" r:id="rId8"/>
    <p:sldLayoutId id="2147483722" r:id="rId9"/>
    <p:sldLayoutId id="2147483723" r:id="rId10"/>
    <p:sldLayoutId id="214748372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7.xml"/><Relationship Id="rId1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customXml" Target="../ink/ink15.xml"/><Relationship Id="rId18" Type="http://schemas.openxmlformats.org/officeDocument/2006/relationships/image" Target="../media/image26.png"/><Relationship Id="rId26" Type="http://schemas.openxmlformats.org/officeDocument/2006/relationships/image" Target="../media/image30.png"/><Relationship Id="rId3" Type="http://schemas.openxmlformats.org/officeDocument/2006/relationships/customXml" Target="../ink/ink10.xml"/><Relationship Id="rId21" Type="http://schemas.openxmlformats.org/officeDocument/2006/relationships/customXml" Target="../ink/ink19.xml"/><Relationship Id="rId34" Type="http://schemas.openxmlformats.org/officeDocument/2006/relationships/image" Target="../media/image34.png"/><Relationship Id="rId7" Type="http://schemas.openxmlformats.org/officeDocument/2006/relationships/customXml" Target="../ink/ink12.xml"/><Relationship Id="rId12" Type="http://schemas.openxmlformats.org/officeDocument/2006/relationships/image" Target="../media/image23.png"/><Relationship Id="rId17" Type="http://schemas.openxmlformats.org/officeDocument/2006/relationships/customXml" Target="../ink/ink17.xml"/><Relationship Id="rId25" Type="http://schemas.openxmlformats.org/officeDocument/2006/relationships/customXml" Target="../ink/ink21.xml"/><Relationship Id="rId33" Type="http://schemas.openxmlformats.org/officeDocument/2006/relationships/customXml" Target="../ink/ink25.xml"/><Relationship Id="rId2" Type="http://schemas.openxmlformats.org/officeDocument/2006/relationships/image" Target="../media/image10.png"/><Relationship Id="rId16" Type="http://schemas.openxmlformats.org/officeDocument/2006/relationships/image" Target="../media/image25.png"/><Relationship Id="rId20" Type="http://schemas.openxmlformats.org/officeDocument/2006/relationships/image" Target="../media/image27.png"/><Relationship Id="rId29" Type="http://schemas.openxmlformats.org/officeDocument/2006/relationships/customXml" Target="../ink/ink2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14.xml"/><Relationship Id="rId24" Type="http://schemas.openxmlformats.org/officeDocument/2006/relationships/image" Target="../media/image29.png"/><Relationship Id="rId32" Type="http://schemas.openxmlformats.org/officeDocument/2006/relationships/image" Target="../media/image33.png"/><Relationship Id="rId5" Type="http://schemas.openxmlformats.org/officeDocument/2006/relationships/customXml" Target="../ink/ink11.xml"/><Relationship Id="rId15" Type="http://schemas.openxmlformats.org/officeDocument/2006/relationships/customXml" Target="../ink/ink16.xml"/><Relationship Id="rId23" Type="http://schemas.openxmlformats.org/officeDocument/2006/relationships/customXml" Target="../ink/ink20.xml"/><Relationship Id="rId28" Type="http://schemas.openxmlformats.org/officeDocument/2006/relationships/image" Target="../media/image31.png"/><Relationship Id="rId10" Type="http://schemas.openxmlformats.org/officeDocument/2006/relationships/image" Target="../media/image22.png"/><Relationship Id="rId19" Type="http://schemas.openxmlformats.org/officeDocument/2006/relationships/customXml" Target="../ink/ink18.xml"/><Relationship Id="rId31" Type="http://schemas.openxmlformats.org/officeDocument/2006/relationships/customXml" Target="../ink/ink24.xml"/><Relationship Id="rId4" Type="http://schemas.openxmlformats.org/officeDocument/2006/relationships/image" Target="../media/image16.png"/><Relationship Id="rId9" Type="http://schemas.openxmlformats.org/officeDocument/2006/relationships/customXml" Target="../ink/ink13.xml"/><Relationship Id="rId14" Type="http://schemas.openxmlformats.org/officeDocument/2006/relationships/image" Target="../media/image24.png"/><Relationship Id="rId22" Type="http://schemas.openxmlformats.org/officeDocument/2006/relationships/image" Target="../media/image28.png"/><Relationship Id="rId27" Type="http://schemas.openxmlformats.org/officeDocument/2006/relationships/customXml" Target="../ink/ink22.xml"/><Relationship Id="rId30" Type="http://schemas.openxmlformats.org/officeDocument/2006/relationships/image" Target="../media/image32.png"/><Relationship Id="rId8"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9" name="Rectangle 48">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e image contenant toile&#10;&#10;Description générée automatiquement">
            <a:extLst>
              <a:ext uri="{FF2B5EF4-FFF2-40B4-BE49-F238E27FC236}">
                <a16:creationId xmlns:a16="http://schemas.microsoft.com/office/drawing/2014/main" id="{20B050BA-1083-4EA8-A6C4-BE340B14EBB4}"/>
              </a:ext>
            </a:extLst>
          </p:cNvPr>
          <p:cNvPicPr>
            <a:picLocks noChangeAspect="1"/>
          </p:cNvPicPr>
          <p:nvPr/>
        </p:nvPicPr>
        <p:blipFill rotWithShape="1">
          <a:blip r:embed="rId2">
            <a:alphaModFix amt="70000"/>
          </a:blip>
          <a:srcRect t="7445" r="-1" b="2188"/>
          <a:stretch/>
        </p:blipFill>
        <p:spPr>
          <a:xfrm>
            <a:off x="20" y="10"/>
            <a:ext cx="12188932" cy="6856614"/>
          </a:xfrm>
          <a:prstGeom prst="rect">
            <a:avLst/>
          </a:prstGeom>
        </p:spPr>
      </p:pic>
      <p:grpSp>
        <p:nvGrpSpPr>
          <p:cNvPr id="51"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2"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2"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64"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65" name="Freeform: Shape 64">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67"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78" name="Freeform: Shape 77">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68" name="Freeform: Shape 67">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re 1">
            <a:extLst>
              <a:ext uri="{FF2B5EF4-FFF2-40B4-BE49-F238E27FC236}">
                <a16:creationId xmlns:a16="http://schemas.microsoft.com/office/drawing/2014/main" id="{D8E73E3B-D66D-471B-8C27-065075B64DDB}"/>
              </a:ext>
            </a:extLst>
          </p:cNvPr>
          <p:cNvSpPr>
            <a:spLocks noGrp="1"/>
          </p:cNvSpPr>
          <p:nvPr>
            <p:ph type="ctrTitle"/>
          </p:nvPr>
        </p:nvSpPr>
        <p:spPr>
          <a:xfrm>
            <a:off x="994404" y="731041"/>
            <a:ext cx="10191942" cy="3173034"/>
          </a:xfrm>
        </p:spPr>
        <p:txBody>
          <a:bodyPr>
            <a:normAutofit/>
          </a:bodyPr>
          <a:lstStyle/>
          <a:p>
            <a:r>
              <a:rPr lang="fr-FR" sz="6600">
                <a:solidFill>
                  <a:srgbClr val="FFFFFF"/>
                </a:solidFill>
              </a:rPr>
              <a:t>La vie n'est </a:t>
            </a:r>
            <a:br>
              <a:rPr lang="fr-FR" sz="6600">
                <a:solidFill>
                  <a:srgbClr val="FFFFFF"/>
                </a:solidFill>
              </a:rPr>
            </a:br>
            <a:r>
              <a:rPr lang="fr-FR" sz="6600">
                <a:solidFill>
                  <a:srgbClr val="FFFFFF"/>
                </a:solidFill>
              </a:rPr>
              <a:t>qu'un GRAPH</a:t>
            </a:r>
            <a:endParaRPr lang="fr-FR" sz="6600" dirty="0">
              <a:solidFill>
                <a:srgbClr val="FFFFFF"/>
              </a:solidFill>
            </a:endParaRPr>
          </a:p>
        </p:txBody>
      </p:sp>
      <p:sp>
        <p:nvSpPr>
          <p:cNvPr id="3" name="Sous-titre 2">
            <a:extLst>
              <a:ext uri="{FF2B5EF4-FFF2-40B4-BE49-F238E27FC236}">
                <a16:creationId xmlns:a16="http://schemas.microsoft.com/office/drawing/2014/main" id="{0EACBE6D-D10A-41CE-B550-E498EFC1C2D9}"/>
              </a:ext>
            </a:extLst>
          </p:cNvPr>
          <p:cNvSpPr>
            <a:spLocks noGrp="1"/>
          </p:cNvSpPr>
          <p:nvPr>
            <p:ph type="subTitle" idx="1"/>
          </p:nvPr>
        </p:nvSpPr>
        <p:spPr>
          <a:xfrm>
            <a:off x="1524000" y="4069354"/>
            <a:ext cx="9144000" cy="1265285"/>
          </a:xfrm>
        </p:spPr>
        <p:txBody>
          <a:bodyPr>
            <a:normAutofit/>
          </a:bodyPr>
          <a:lstStyle/>
          <a:p>
            <a:r>
              <a:rPr lang="fr-FR" sz="2200" dirty="0">
                <a:solidFill>
                  <a:srgbClr val="FFFFFF"/>
                </a:solidFill>
              </a:rPr>
              <a:t>Le NoSQL des réseaux sociaux et pas que…</a:t>
            </a:r>
          </a:p>
        </p:txBody>
      </p:sp>
      <p:grpSp>
        <p:nvGrpSpPr>
          <p:cNvPr id="84"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85" name="Straight Connector 84">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70400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spTree>
    <p:extLst>
      <p:ext uri="{BB962C8B-B14F-4D97-AF65-F5344CB8AC3E}">
        <p14:creationId xmlns:p14="http://schemas.microsoft.com/office/powerpoint/2010/main" val="3803980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Rectangle 10">
            <a:extLst>
              <a:ext uri="{FF2B5EF4-FFF2-40B4-BE49-F238E27FC236}">
                <a16:creationId xmlns:a16="http://schemas.microsoft.com/office/drawing/2014/main" id="{5CF224AF-C2B2-4A64-9E11-0C34ACCE580E}"/>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Tree>
    <p:extLst>
      <p:ext uri="{BB962C8B-B14F-4D97-AF65-F5344CB8AC3E}">
        <p14:creationId xmlns:p14="http://schemas.microsoft.com/office/powerpoint/2010/main" val="54151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16" name="Rectangle 15">
            <a:extLst>
              <a:ext uri="{FF2B5EF4-FFF2-40B4-BE49-F238E27FC236}">
                <a16:creationId xmlns:a16="http://schemas.microsoft.com/office/drawing/2014/main" id="{397679FF-32C6-4E72-AE2C-C1CC928C30AA}"/>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Tree>
    <p:extLst>
      <p:ext uri="{BB962C8B-B14F-4D97-AF65-F5344CB8AC3E}">
        <p14:creationId xmlns:p14="http://schemas.microsoft.com/office/powerpoint/2010/main" val="2400606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22" name="Rectangle 21">
            <a:extLst>
              <a:ext uri="{FF2B5EF4-FFF2-40B4-BE49-F238E27FC236}">
                <a16:creationId xmlns:a16="http://schemas.microsoft.com/office/drawing/2014/main" id="{7BED9253-A958-47BC-8BC7-68BAD072AB77}"/>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25" name="Ellipse 24">
            <a:extLst>
              <a:ext uri="{FF2B5EF4-FFF2-40B4-BE49-F238E27FC236}">
                <a16:creationId xmlns:a16="http://schemas.microsoft.com/office/drawing/2014/main" id="{ACF4354B-000E-4F05-9406-7692EE498E7A}"/>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26" name="Ellipse 25">
            <a:extLst>
              <a:ext uri="{FF2B5EF4-FFF2-40B4-BE49-F238E27FC236}">
                <a16:creationId xmlns:a16="http://schemas.microsoft.com/office/drawing/2014/main" id="{8F7C3618-F093-41A1-8350-5D9615F1A45D}"/>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spTree>
    <p:extLst>
      <p:ext uri="{BB962C8B-B14F-4D97-AF65-F5344CB8AC3E}">
        <p14:creationId xmlns:p14="http://schemas.microsoft.com/office/powerpoint/2010/main" val="330208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43" name="ZoneTexte 42">
            <a:extLst>
              <a:ext uri="{FF2B5EF4-FFF2-40B4-BE49-F238E27FC236}">
                <a16:creationId xmlns:a16="http://schemas.microsoft.com/office/drawing/2014/main" id="{143131C2-B26A-4E8B-A693-DF1744179EDF}"/>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44" name="ZoneTexte 43">
            <a:extLst>
              <a:ext uri="{FF2B5EF4-FFF2-40B4-BE49-F238E27FC236}">
                <a16:creationId xmlns:a16="http://schemas.microsoft.com/office/drawing/2014/main" id="{04C301F6-74B4-4CE0-A3B7-5B9426E91471}"/>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45" name="Connecteur droit avec flèche 44">
            <a:extLst>
              <a:ext uri="{FF2B5EF4-FFF2-40B4-BE49-F238E27FC236}">
                <a16:creationId xmlns:a16="http://schemas.microsoft.com/office/drawing/2014/main" id="{94A7836F-6363-4DF8-B7FE-77D7A82A63B8}"/>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eur droit avec flèche 45">
            <a:extLst>
              <a:ext uri="{FF2B5EF4-FFF2-40B4-BE49-F238E27FC236}">
                <a16:creationId xmlns:a16="http://schemas.microsoft.com/office/drawing/2014/main" id="{9E1144FA-0692-47A1-B290-355AD7262905}"/>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792766B7-95DA-4D56-AF74-0BE8BC740D8E}"/>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eur droit avec flèche 49">
            <a:extLst>
              <a:ext uri="{FF2B5EF4-FFF2-40B4-BE49-F238E27FC236}">
                <a16:creationId xmlns:a16="http://schemas.microsoft.com/office/drawing/2014/main" id="{AA52839E-A2C6-4541-9CE8-D9CFF1AFA3B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A65F5713-A8CF-4719-85A3-880D61E96D3F}"/>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56" name="Ellipse 55">
            <a:extLst>
              <a:ext uri="{FF2B5EF4-FFF2-40B4-BE49-F238E27FC236}">
                <a16:creationId xmlns:a16="http://schemas.microsoft.com/office/drawing/2014/main" id="{EB63EEB9-F1EF-4004-8778-87A42164419A}"/>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4" name="Ellipse 63">
            <a:extLst>
              <a:ext uri="{FF2B5EF4-FFF2-40B4-BE49-F238E27FC236}">
                <a16:creationId xmlns:a16="http://schemas.microsoft.com/office/drawing/2014/main" id="{648D0647-FF82-4BA6-92D4-957B00942030}"/>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5" name="Connecteur droit avec flèche 64">
            <a:extLst>
              <a:ext uri="{FF2B5EF4-FFF2-40B4-BE49-F238E27FC236}">
                <a16:creationId xmlns:a16="http://schemas.microsoft.com/office/drawing/2014/main" id="{CE3A09CD-4590-4876-ACC4-FC7C24D74BD7}"/>
              </a:ext>
            </a:extLst>
          </p:cNvPr>
          <p:cNvCxnSpPr>
            <a:cxnSpLocks/>
            <a:endCxn id="64"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6" name="ZoneTexte 65">
            <a:extLst>
              <a:ext uri="{FF2B5EF4-FFF2-40B4-BE49-F238E27FC236}">
                <a16:creationId xmlns:a16="http://schemas.microsoft.com/office/drawing/2014/main" id="{8420A496-2EF3-44A3-890D-6B0BC5FA38B4}"/>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67" name="Connecteur droit avec flèche 66">
            <a:extLst>
              <a:ext uri="{FF2B5EF4-FFF2-40B4-BE49-F238E27FC236}">
                <a16:creationId xmlns:a16="http://schemas.microsoft.com/office/drawing/2014/main" id="{F6588A0A-4A8C-4332-AD25-B6C9D05A4B54}"/>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7BB2BD9D-A0BD-4639-BA68-BAFEFCFEF5CF}"/>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ZoneTexte 68">
            <a:extLst>
              <a:ext uri="{FF2B5EF4-FFF2-40B4-BE49-F238E27FC236}">
                <a16:creationId xmlns:a16="http://schemas.microsoft.com/office/drawing/2014/main" id="{DD440098-CA77-4C7C-AC97-C6A46610E9E8}"/>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0" name="ZoneTexte 69">
            <a:extLst>
              <a:ext uri="{FF2B5EF4-FFF2-40B4-BE49-F238E27FC236}">
                <a16:creationId xmlns:a16="http://schemas.microsoft.com/office/drawing/2014/main" id="{7B1D54F9-C50C-4430-87E1-8EB051F70258}"/>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69051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sp>
        <p:nvSpPr>
          <p:cNvPr id="48" name="ZoneTexte 47">
            <a:extLst>
              <a:ext uri="{FF2B5EF4-FFF2-40B4-BE49-F238E27FC236}">
                <a16:creationId xmlns:a16="http://schemas.microsoft.com/office/drawing/2014/main" id="{DF604D95-6FAA-4FB6-A67E-82B46387DCC5}"/>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3F894E77-9905-4AC8-919E-ED9B53664247}"/>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E1F46863-B344-4E10-8945-02C816D1D00A}"/>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E504678B-8C66-4AB1-8220-EF41265A14F8}"/>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73363F2F-7B63-428F-9476-5623AD792E1C}"/>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74197A96-4506-4B1E-8A9C-1E237B8F735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1A50EB91-33C3-4B3D-B947-47C27C89F956}"/>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58" name="Ellipse 57">
            <a:extLst>
              <a:ext uri="{FF2B5EF4-FFF2-40B4-BE49-F238E27FC236}">
                <a16:creationId xmlns:a16="http://schemas.microsoft.com/office/drawing/2014/main" id="{90127378-7B72-4811-8974-02DA23511071}"/>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5" name="Ellipse 64">
            <a:extLst>
              <a:ext uri="{FF2B5EF4-FFF2-40B4-BE49-F238E27FC236}">
                <a16:creationId xmlns:a16="http://schemas.microsoft.com/office/drawing/2014/main" id="{92762544-1365-4682-A11F-5B0735614951}"/>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6" name="Connecteur droit avec flèche 65">
            <a:extLst>
              <a:ext uri="{FF2B5EF4-FFF2-40B4-BE49-F238E27FC236}">
                <a16:creationId xmlns:a16="http://schemas.microsoft.com/office/drawing/2014/main" id="{5C1D14ED-E9A9-4777-B0A3-D77CAE6E48E8}"/>
              </a:ext>
            </a:extLst>
          </p:cNvPr>
          <p:cNvCxnSpPr>
            <a:cxnSpLocks/>
            <a:endCxn id="65"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7" name="ZoneTexte 66">
            <a:extLst>
              <a:ext uri="{FF2B5EF4-FFF2-40B4-BE49-F238E27FC236}">
                <a16:creationId xmlns:a16="http://schemas.microsoft.com/office/drawing/2014/main" id="{FE5EDE50-844A-4638-A643-A9A51D3D3487}"/>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68" name="Connecteur droit avec flèche 67">
            <a:extLst>
              <a:ext uri="{FF2B5EF4-FFF2-40B4-BE49-F238E27FC236}">
                <a16:creationId xmlns:a16="http://schemas.microsoft.com/office/drawing/2014/main" id="{BE739006-70FC-4FF3-9F84-3DF4A9B2F5F3}"/>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eur droit avec flèche 68">
            <a:extLst>
              <a:ext uri="{FF2B5EF4-FFF2-40B4-BE49-F238E27FC236}">
                <a16:creationId xmlns:a16="http://schemas.microsoft.com/office/drawing/2014/main" id="{49DE7B96-1AE4-4382-ABEB-4FA179ACAE93}"/>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ZoneTexte 69">
            <a:extLst>
              <a:ext uri="{FF2B5EF4-FFF2-40B4-BE49-F238E27FC236}">
                <a16:creationId xmlns:a16="http://schemas.microsoft.com/office/drawing/2014/main" id="{B005EBFA-0173-41E6-82C8-0532C8E7EACE}"/>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1" name="ZoneTexte 70">
            <a:extLst>
              <a:ext uri="{FF2B5EF4-FFF2-40B4-BE49-F238E27FC236}">
                <a16:creationId xmlns:a16="http://schemas.microsoft.com/office/drawing/2014/main" id="{F63CF744-603B-40C9-93E1-22D4BB13E01D}"/>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149582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169737"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473876" cy="369332"/>
          </a:xfrm>
          <a:prstGeom prst="rect">
            <a:avLst/>
          </a:prstGeom>
          <a:noFill/>
        </p:spPr>
        <p:txBody>
          <a:bodyPr wrap="square" rtlCol="0">
            <a:spAutoFit/>
          </a:bodyPr>
          <a:lstStyle/>
          <a:p>
            <a:r>
              <a:rPr lang="fr-FR" dirty="0">
                <a:solidFill>
                  <a:srgbClr val="FF0000"/>
                </a:solidFill>
              </a:rPr>
              <a:t>Participe</a:t>
            </a:r>
          </a:p>
        </p:txBody>
      </p:sp>
      <p:sp>
        <p:nvSpPr>
          <p:cNvPr id="48" name="ZoneTexte 47">
            <a:extLst>
              <a:ext uri="{FF2B5EF4-FFF2-40B4-BE49-F238E27FC236}">
                <a16:creationId xmlns:a16="http://schemas.microsoft.com/office/drawing/2014/main" id="{874AC7D8-952A-4210-B1BA-3FDFACEDB342}"/>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DAD19E7E-B918-461B-9D56-F748711C60F3}"/>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88E1EDB0-214C-420D-8707-595783C32FDD}"/>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40ECEFF2-42A7-44F1-98CC-6C7F5199A0C5}"/>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DDBFD291-F730-404C-A7E9-41CE106EF7D7}"/>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D65DA97F-0596-4174-85C8-A5D48D17232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BC5BC840-533A-41EC-A114-08D30EC1626C}"/>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62" name="Ellipse 61">
            <a:extLst>
              <a:ext uri="{FF2B5EF4-FFF2-40B4-BE49-F238E27FC236}">
                <a16:creationId xmlns:a16="http://schemas.microsoft.com/office/drawing/2014/main" id="{4B520120-FB4C-441A-82AD-C015C48B1C42}"/>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7" name="Ellipse 66">
            <a:extLst>
              <a:ext uri="{FF2B5EF4-FFF2-40B4-BE49-F238E27FC236}">
                <a16:creationId xmlns:a16="http://schemas.microsoft.com/office/drawing/2014/main" id="{0B5FF053-2838-4C08-B9FF-752099C56590}"/>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8" name="Connecteur droit avec flèche 67">
            <a:extLst>
              <a:ext uri="{FF2B5EF4-FFF2-40B4-BE49-F238E27FC236}">
                <a16:creationId xmlns:a16="http://schemas.microsoft.com/office/drawing/2014/main" id="{2084BF01-3D8B-49D8-8E8A-04AA2A8A5171}"/>
              </a:ext>
            </a:extLst>
          </p:cNvPr>
          <p:cNvCxnSpPr>
            <a:cxnSpLocks/>
            <a:endCxn id="67"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9" name="ZoneTexte 68">
            <a:extLst>
              <a:ext uri="{FF2B5EF4-FFF2-40B4-BE49-F238E27FC236}">
                <a16:creationId xmlns:a16="http://schemas.microsoft.com/office/drawing/2014/main" id="{44041206-E79A-4E42-9E49-323CE40664AE}"/>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70" name="Connecteur droit avec flèche 69">
            <a:extLst>
              <a:ext uri="{FF2B5EF4-FFF2-40B4-BE49-F238E27FC236}">
                <a16:creationId xmlns:a16="http://schemas.microsoft.com/office/drawing/2014/main" id="{222CA373-3A60-4520-84B9-4CF9298F4847}"/>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a16="http://schemas.microsoft.com/office/drawing/2014/main" id="{24C8A4A1-0B36-44B9-81C0-849D236FB55F}"/>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ZoneTexte 71">
            <a:extLst>
              <a:ext uri="{FF2B5EF4-FFF2-40B4-BE49-F238E27FC236}">
                <a16:creationId xmlns:a16="http://schemas.microsoft.com/office/drawing/2014/main" id="{4B261F46-4DEB-405F-90B3-ADDDD1054EFF}"/>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4" name="ZoneTexte 73">
            <a:extLst>
              <a:ext uri="{FF2B5EF4-FFF2-40B4-BE49-F238E27FC236}">
                <a16:creationId xmlns:a16="http://schemas.microsoft.com/office/drawing/2014/main" id="{50B3F57C-7F39-4A80-8F65-6964CB515BBF}"/>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308544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eur droit avec flèche 26">
            <a:extLst>
              <a:ext uri="{FF2B5EF4-FFF2-40B4-BE49-F238E27FC236}">
                <a16:creationId xmlns:a16="http://schemas.microsoft.com/office/drawing/2014/main" id="{8E8DF670-5AA8-4405-BFD1-B7AC72336709}"/>
              </a:ext>
            </a:extLst>
          </p:cNvPr>
          <p:cNvCxnSpPr>
            <a:cxnSpLocks/>
            <a:stCxn id="10" idx="3"/>
            <a:endCxn id="16" idx="6"/>
          </p:cNvCxnSpPr>
          <p:nvPr/>
        </p:nvCxnSpPr>
        <p:spPr>
          <a:xfrm flipH="1">
            <a:off x="4446798" y="5302332"/>
            <a:ext cx="4682807" cy="702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cxnSp>
        <p:nvCxnSpPr>
          <p:cNvPr id="31" name="Connecteur droit avec flèche 30">
            <a:extLst>
              <a:ext uri="{FF2B5EF4-FFF2-40B4-BE49-F238E27FC236}">
                <a16:creationId xmlns:a16="http://schemas.microsoft.com/office/drawing/2014/main" id="{0FA5809C-603C-4F8C-A791-A7B3BD25311A}"/>
              </a:ext>
            </a:extLst>
          </p:cNvPr>
          <p:cNvCxnSpPr>
            <a:cxnSpLocks/>
            <a:stCxn id="16" idx="5"/>
            <a:endCxn id="10" idx="4"/>
          </p:cNvCxnSpPr>
          <p:nvPr/>
        </p:nvCxnSpPr>
        <p:spPr>
          <a:xfrm flipV="1">
            <a:off x="4341346" y="5404104"/>
            <a:ext cx="5042842" cy="846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2" name="ZoneTexte 41">
            <a:extLst>
              <a:ext uri="{FF2B5EF4-FFF2-40B4-BE49-F238E27FC236}">
                <a16:creationId xmlns:a16="http://schemas.microsoft.com/office/drawing/2014/main" id="{7C48B83F-2F33-4CEA-993B-F27BDA798123}"/>
              </a:ext>
            </a:extLst>
          </p:cNvPr>
          <p:cNvSpPr txBox="1"/>
          <p:nvPr/>
        </p:nvSpPr>
        <p:spPr>
          <a:xfrm flipH="1">
            <a:off x="5866156" y="5369485"/>
            <a:ext cx="932687" cy="369332"/>
          </a:xfrm>
          <a:prstGeom prst="rect">
            <a:avLst/>
          </a:prstGeom>
          <a:noFill/>
        </p:spPr>
        <p:txBody>
          <a:bodyPr wrap="square" rtlCol="0">
            <a:spAutoFit/>
          </a:bodyPr>
          <a:lstStyle/>
          <a:p>
            <a:r>
              <a:rPr lang="fr-FR" dirty="0"/>
              <a:t>Amis</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62" name="ZoneTexte 61">
            <a:extLst>
              <a:ext uri="{FF2B5EF4-FFF2-40B4-BE49-F238E27FC236}">
                <a16:creationId xmlns:a16="http://schemas.microsoft.com/office/drawing/2014/main" id="{F248A796-51E4-4155-AED5-52CCC0949AAE}"/>
              </a:ext>
            </a:extLst>
          </p:cNvPr>
          <p:cNvSpPr txBox="1"/>
          <p:nvPr/>
        </p:nvSpPr>
        <p:spPr>
          <a:xfrm flipH="1">
            <a:off x="6573613" y="5806846"/>
            <a:ext cx="932687" cy="369332"/>
          </a:xfrm>
          <a:prstGeom prst="rect">
            <a:avLst/>
          </a:prstGeom>
          <a:noFill/>
        </p:spPr>
        <p:txBody>
          <a:bodyPr wrap="square" rtlCol="0">
            <a:spAutoFit/>
          </a:bodyPr>
          <a:lstStyle/>
          <a:p>
            <a:r>
              <a:rPr lang="fr-FR" dirty="0"/>
              <a:t>Amis</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231730"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343506" cy="369332"/>
          </a:xfrm>
          <a:prstGeom prst="rect">
            <a:avLst/>
          </a:prstGeom>
          <a:noFill/>
        </p:spPr>
        <p:txBody>
          <a:bodyPr wrap="square" rtlCol="0">
            <a:spAutoFit/>
          </a:bodyPr>
          <a:lstStyle/>
          <a:p>
            <a:r>
              <a:rPr lang="fr-FR" dirty="0">
                <a:solidFill>
                  <a:srgbClr val="FF0000"/>
                </a:solidFill>
              </a:rPr>
              <a:t>Participe</a:t>
            </a:r>
          </a:p>
        </p:txBody>
      </p:sp>
      <p:sp>
        <p:nvSpPr>
          <p:cNvPr id="48" name="ZoneTexte 47">
            <a:extLst>
              <a:ext uri="{FF2B5EF4-FFF2-40B4-BE49-F238E27FC236}">
                <a16:creationId xmlns:a16="http://schemas.microsoft.com/office/drawing/2014/main" id="{C3E0EAA3-A291-4590-B164-B56846449520}"/>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CC0764B6-5569-40F7-9D39-C21D5DBB8F3F}"/>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46644784-B16A-44C2-820C-66ED1CB2E5F8}"/>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EA425741-D7C8-4E6B-ACB9-5DA5FF2794C7}"/>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831FE8C6-920B-4B08-8463-1333681727EC}"/>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BAA5A17D-D997-478D-9BF5-FC7C766258F1}"/>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E521BB64-9457-426E-8909-CD14FE704DEF}"/>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63" name="Ellipse 62">
            <a:extLst>
              <a:ext uri="{FF2B5EF4-FFF2-40B4-BE49-F238E27FC236}">
                <a16:creationId xmlns:a16="http://schemas.microsoft.com/office/drawing/2014/main" id="{6431E10E-B6A8-4B52-B256-5E0AE81D7793}"/>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8" name="Ellipse 67">
            <a:extLst>
              <a:ext uri="{FF2B5EF4-FFF2-40B4-BE49-F238E27FC236}">
                <a16:creationId xmlns:a16="http://schemas.microsoft.com/office/drawing/2014/main" id="{D153A791-44C0-4DD4-8697-6CEE92945CC8}"/>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9" name="Connecteur droit avec flèche 68">
            <a:extLst>
              <a:ext uri="{FF2B5EF4-FFF2-40B4-BE49-F238E27FC236}">
                <a16:creationId xmlns:a16="http://schemas.microsoft.com/office/drawing/2014/main" id="{C3A6D892-DFA8-40FD-8C1B-CD37557B482E}"/>
              </a:ext>
            </a:extLst>
          </p:cNvPr>
          <p:cNvCxnSpPr>
            <a:cxnSpLocks/>
            <a:endCxn id="68"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70" name="ZoneTexte 69">
            <a:extLst>
              <a:ext uri="{FF2B5EF4-FFF2-40B4-BE49-F238E27FC236}">
                <a16:creationId xmlns:a16="http://schemas.microsoft.com/office/drawing/2014/main" id="{444CCF95-995C-4B44-AAEA-81B836109A60}"/>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71" name="Connecteur droit avec flèche 70">
            <a:extLst>
              <a:ext uri="{FF2B5EF4-FFF2-40B4-BE49-F238E27FC236}">
                <a16:creationId xmlns:a16="http://schemas.microsoft.com/office/drawing/2014/main" id="{0207E291-5F69-4500-B616-FF99D1271C5E}"/>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eur droit avec flèche 71">
            <a:extLst>
              <a:ext uri="{FF2B5EF4-FFF2-40B4-BE49-F238E27FC236}">
                <a16:creationId xmlns:a16="http://schemas.microsoft.com/office/drawing/2014/main" id="{4D5F1D57-C79F-4BD1-B6D9-05F63B0D4B3E}"/>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A86E312B-12BC-40CB-9B5E-3583A8497CB9}"/>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6" name="ZoneTexte 75">
            <a:extLst>
              <a:ext uri="{FF2B5EF4-FFF2-40B4-BE49-F238E27FC236}">
                <a16:creationId xmlns:a16="http://schemas.microsoft.com/office/drawing/2014/main" id="{E4FC849D-16CD-4849-820A-8B00DA222993}"/>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832178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825521" cy="71575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18" name="Ellipse 17">
            <a:extLst>
              <a:ext uri="{FF2B5EF4-FFF2-40B4-BE49-F238E27FC236}">
                <a16:creationId xmlns:a16="http://schemas.microsoft.com/office/drawing/2014/main" id="{1432D720-CEDD-4569-81CA-1FF18102B863}"/>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sp>
        <p:nvSpPr>
          <p:cNvPr id="19" name="Ellipse 18">
            <a:extLst>
              <a:ext uri="{FF2B5EF4-FFF2-40B4-BE49-F238E27FC236}">
                <a16:creationId xmlns:a16="http://schemas.microsoft.com/office/drawing/2014/main" id="{B9590D0B-5381-4250-B035-E9F84E92A7E1}"/>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eur droit avec flèche 26">
            <a:extLst>
              <a:ext uri="{FF2B5EF4-FFF2-40B4-BE49-F238E27FC236}">
                <a16:creationId xmlns:a16="http://schemas.microsoft.com/office/drawing/2014/main" id="{8E8DF670-5AA8-4405-BFD1-B7AC72336709}"/>
              </a:ext>
            </a:extLst>
          </p:cNvPr>
          <p:cNvCxnSpPr>
            <a:cxnSpLocks/>
            <a:stCxn id="10" idx="3"/>
            <a:endCxn id="16" idx="6"/>
          </p:cNvCxnSpPr>
          <p:nvPr/>
        </p:nvCxnSpPr>
        <p:spPr>
          <a:xfrm flipH="1">
            <a:off x="4446798" y="5302332"/>
            <a:ext cx="4682807" cy="702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cxnSp>
        <p:nvCxnSpPr>
          <p:cNvPr id="31" name="Connecteur droit avec flèche 30">
            <a:extLst>
              <a:ext uri="{FF2B5EF4-FFF2-40B4-BE49-F238E27FC236}">
                <a16:creationId xmlns:a16="http://schemas.microsoft.com/office/drawing/2014/main" id="{0FA5809C-603C-4F8C-A791-A7B3BD25311A}"/>
              </a:ext>
            </a:extLst>
          </p:cNvPr>
          <p:cNvCxnSpPr>
            <a:cxnSpLocks/>
            <a:stCxn id="16" idx="5"/>
            <a:endCxn id="10" idx="4"/>
          </p:cNvCxnSpPr>
          <p:nvPr/>
        </p:nvCxnSpPr>
        <p:spPr>
          <a:xfrm flipV="1">
            <a:off x="4341346" y="5404104"/>
            <a:ext cx="5042842" cy="846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2" name="ZoneTexte 41">
            <a:extLst>
              <a:ext uri="{FF2B5EF4-FFF2-40B4-BE49-F238E27FC236}">
                <a16:creationId xmlns:a16="http://schemas.microsoft.com/office/drawing/2014/main" id="{7C48B83F-2F33-4CEA-993B-F27BDA798123}"/>
              </a:ext>
            </a:extLst>
          </p:cNvPr>
          <p:cNvSpPr txBox="1"/>
          <p:nvPr/>
        </p:nvSpPr>
        <p:spPr>
          <a:xfrm flipH="1">
            <a:off x="5866156" y="5369485"/>
            <a:ext cx="932687" cy="369332"/>
          </a:xfrm>
          <a:prstGeom prst="rect">
            <a:avLst/>
          </a:prstGeom>
          <a:noFill/>
        </p:spPr>
        <p:txBody>
          <a:bodyPr wrap="square" rtlCol="0">
            <a:spAutoFit/>
          </a:bodyPr>
          <a:lstStyle/>
          <a:p>
            <a:r>
              <a:rPr lang="fr-FR" dirty="0"/>
              <a:t>Amis</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stCxn id="19" idx="7"/>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stCxn id="16" idx="1"/>
            <a:endCxn id="19" idx="6"/>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stCxn id="19" idx="5"/>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62" name="ZoneTexte 61">
            <a:extLst>
              <a:ext uri="{FF2B5EF4-FFF2-40B4-BE49-F238E27FC236}">
                <a16:creationId xmlns:a16="http://schemas.microsoft.com/office/drawing/2014/main" id="{F248A796-51E4-4155-AED5-52CCC0949AAE}"/>
              </a:ext>
            </a:extLst>
          </p:cNvPr>
          <p:cNvSpPr txBox="1"/>
          <p:nvPr/>
        </p:nvSpPr>
        <p:spPr>
          <a:xfrm flipH="1">
            <a:off x="6573613" y="5806846"/>
            <a:ext cx="932687" cy="369332"/>
          </a:xfrm>
          <a:prstGeom prst="rect">
            <a:avLst/>
          </a:prstGeom>
          <a:noFill/>
        </p:spPr>
        <p:txBody>
          <a:bodyPr wrap="square" rtlCol="0">
            <a:spAutoFit/>
          </a:bodyPr>
          <a:lstStyle/>
          <a:p>
            <a:r>
              <a:rPr lang="fr-FR" dirty="0"/>
              <a:t>Amis</a:t>
            </a:r>
          </a:p>
        </p:txBody>
      </p:sp>
      <p:cxnSp>
        <p:nvCxnSpPr>
          <p:cNvPr id="67" name="Connecteur : en arc 66">
            <a:extLst>
              <a:ext uri="{FF2B5EF4-FFF2-40B4-BE49-F238E27FC236}">
                <a16:creationId xmlns:a16="http://schemas.microsoft.com/office/drawing/2014/main" id="{92066E22-0178-486C-B56C-F3A05535CF41}"/>
              </a:ext>
            </a:extLst>
          </p:cNvPr>
          <p:cNvCxnSpPr>
            <a:cxnSpLocks/>
            <a:stCxn id="10" idx="5"/>
            <a:endCxn id="19" idx="4"/>
          </p:cNvCxnSpPr>
          <p:nvPr/>
        </p:nvCxnSpPr>
        <p:spPr>
          <a:xfrm rot="5400000" flipH="1">
            <a:off x="5281259" y="944821"/>
            <a:ext cx="391410" cy="8323613"/>
          </a:xfrm>
          <a:prstGeom prst="curvedConnector3">
            <a:avLst>
              <a:gd name="adj1" fmla="val -369419"/>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0" name="ZoneTexte 69">
            <a:extLst>
              <a:ext uri="{FF2B5EF4-FFF2-40B4-BE49-F238E27FC236}">
                <a16:creationId xmlns:a16="http://schemas.microsoft.com/office/drawing/2014/main" id="{8159E909-2D25-417A-BBD8-01FB03E7F3E4}"/>
              </a:ext>
            </a:extLst>
          </p:cNvPr>
          <p:cNvSpPr txBox="1"/>
          <p:nvPr/>
        </p:nvSpPr>
        <p:spPr>
          <a:xfrm flipH="1">
            <a:off x="4821907" y="6425179"/>
            <a:ext cx="1386868" cy="369332"/>
          </a:xfrm>
          <a:prstGeom prst="rect">
            <a:avLst/>
          </a:prstGeom>
          <a:noFill/>
        </p:spPr>
        <p:txBody>
          <a:bodyPr wrap="square" rtlCol="0">
            <a:spAutoFit/>
          </a:bodyPr>
          <a:lstStyle/>
          <a:p>
            <a:r>
              <a:rPr lang="fr-FR" dirty="0">
                <a:solidFill>
                  <a:srgbClr val="FF0000"/>
                </a:solidFill>
              </a:rPr>
              <a:t>recherche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925131" y="1037654"/>
            <a:ext cx="1863070" cy="11050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184584"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184585" cy="369332"/>
          </a:xfrm>
          <a:prstGeom prst="rect">
            <a:avLst/>
          </a:prstGeom>
          <a:noFill/>
        </p:spPr>
        <p:txBody>
          <a:bodyPr wrap="square" rtlCol="0">
            <a:spAutoFit/>
          </a:bodyPr>
          <a:lstStyle/>
          <a:p>
            <a:r>
              <a:rPr lang="fr-FR" dirty="0">
                <a:solidFill>
                  <a:srgbClr val="FF0000"/>
                </a:solidFill>
              </a:rPr>
              <a:t>Participe</a:t>
            </a:r>
          </a:p>
        </p:txBody>
      </p:sp>
      <p:sp>
        <p:nvSpPr>
          <p:cNvPr id="99" name="ZoneTexte 98">
            <a:extLst>
              <a:ext uri="{FF2B5EF4-FFF2-40B4-BE49-F238E27FC236}">
                <a16:creationId xmlns:a16="http://schemas.microsoft.com/office/drawing/2014/main" id="{69408C3D-5377-4800-A2EB-4B4405BDED75}"/>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100" name="ZoneTexte 99">
            <a:extLst>
              <a:ext uri="{FF2B5EF4-FFF2-40B4-BE49-F238E27FC236}">
                <a16:creationId xmlns:a16="http://schemas.microsoft.com/office/drawing/2014/main" id="{01F73610-134D-4BBC-8E28-E8F6C4E3CB50}"/>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102" name="Connecteur droit avec flèche 101">
            <a:extLst>
              <a:ext uri="{FF2B5EF4-FFF2-40B4-BE49-F238E27FC236}">
                <a16:creationId xmlns:a16="http://schemas.microsoft.com/office/drawing/2014/main" id="{0C4B0B53-F953-49C1-9B3B-73C29CE96CE4}"/>
              </a:ext>
            </a:extLst>
          </p:cNvPr>
          <p:cNvCxnSpPr>
            <a:cxnSpLocks/>
            <a:stCxn id="19" idx="0"/>
            <a:endCxn id="18"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104" name="ZoneTexte 103">
            <a:extLst>
              <a:ext uri="{FF2B5EF4-FFF2-40B4-BE49-F238E27FC236}">
                <a16:creationId xmlns:a16="http://schemas.microsoft.com/office/drawing/2014/main" id="{D03FE9BE-8532-4FA1-B672-32767EBE9299}"/>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105" name="Connecteur droit avec flèche 104">
            <a:extLst>
              <a:ext uri="{FF2B5EF4-FFF2-40B4-BE49-F238E27FC236}">
                <a16:creationId xmlns:a16="http://schemas.microsoft.com/office/drawing/2014/main" id="{6DBEB6AC-4D59-4781-81D6-A696487C54FA}"/>
              </a:ext>
            </a:extLst>
          </p:cNvPr>
          <p:cNvCxnSpPr>
            <a:cxnSpLocks/>
            <a:stCxn id="12" idx="3"/>
            <a:endCxn id="14" idx="6"/>
          </p:cNvCxnSpPr>
          <p:nvPr/>
        </p:nvCxnSpPr>
        <p:spPr>
          <a:xfrm flipH="1">
            <a:off x="5046026" y="783672"/>
            <a:ext cx="1487592" cy="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Connecteur droit avec flèche 107">
            <a:extLst>
              <a:ext uri="{FF2B5EF4-FFF2-40B4-BE49-F238E27FC236}">
                <a16:creationId xmlns:a16="http://schemas.microsoft.com/office/drawing/2014/main" id="{1C338808-F44D-4F13-BC6B-EF04D6EA01C5}"/>
              </a:ext>
            </a:extLst>
          </p:cNvPr>
          <p:cNvCxnSpPr>
            <a:cxnSpLocks/>
            <a:stCxn id="14" idx="7"/>
            <a:endCxn id="12" idx="2"/>
          </p:cNvCxnSpPr>
          <p:nvPr/>
        </p:nvCxnSpPr>
        <p:spPr>
          <a:xfrm>
            <a:off x="4925131" y="531540"/>
            <a:ext cx="1503035" cy="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Connecteur droit avec flèche 110">
            <a:extLst>
              <a:ext uri="{FF2B5EF4-FFF2-40B4-BE49-F238E27FC236}">
                <a16:creationId xmlns:a16="http://schemas.microsoft.com/office/drawing/2014/main" id="{71AF0578-9769-48A9-9709-8B3C9368F391}"/>
              </a:ext>
            </a:extLst>
          </p:cNvPr>
          <p:cNvCxnSpPr>
            <a:cxnSpLocks/>
            <a:stCxn id="12" idx="6"/>
            <a:endCxn id="11" idx="1"/>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Connecteur droit avec flèche 113">
            <a:extLst>
              <a:ext uri="{FF2B5EF4-FFF2-40B4-BE49-F238E27FC236}">
                <a16:creationId xmlns:a16="http://schemas.microsoft.com/office/drawing/2014/main" id="{0CBB2FA2-A6C7-4083-A647-57DDC3B2BD72}"/>
              </a:ext>
            </a:extLst>
          </p:cNvPr>
          <p:cNvCxnSpPr>
            <a:cxnSpLocks/>
            <a:stCxn id="11" idx="2"/>
            <a:endCxn id="12" idx="5"/>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0BF531F-C445-4EDD-8E6E-1A4E3B170749}"/>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cxnSp>
        <p:nvCxnSpPr>
          <p:cNvPr id="54" name="Connecteur droit avec flèche 53">
            <a:extLst>
              <a:ext uri="{FF2B5EF4-FFF2-40B4-BE49-F238E27FC236}">
                <a16:creationId xmlns:a16="http://schemas.microsoft.com/office/drawing/2014/main" id="{7E595234-74E2-432D-89D7-916165A08BC1}"/>
              </a:ext>
            </a:extLst>
          </p:cNvPr>
          <p:cNvCxnSpPr>
            <a:cxnSpLocks/>
            <a:stCxn id="19" idx="0"/>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39D3DDB2-50ED-45EA-A298-048153EEF4C5}"/>
              </a:ext>
            </a:extLst>
          </p:cNvPr>
          <p:cNvCxnSpPr>
            <a:cxnSpLocks/>
            <a:endCxn id="19" idx="7"/>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ZoneTexte 57">
            <a:extLst>
              <a:ext uri="{FF2B5EF4-FFF2-40B4-BE49-F238E27FC236}">
                <a16:creationId xmlns:a16="http://schemas.microsoft.com/office/drawing/2014/main" id="{BEA9F3D8-A9E0-4647-BA43-9071A62D3B39}"/>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60" name="ZoneTexte 59">
            <a:extLst>
              <a:ext uri="{FF2B5EF4-FFF2-40B4-BE49-F238E27FC236}">
                <a16:creationId xmlns:a16="http://schemas.microsoft.com/office/drawing/2014/main" id="{03D0D457-9D93-4A03-87AB-69266BB2E452}"/>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3127488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27B0A4-B247-4AA5-9C3D-6F69BF875E09}"/>
              </a:ext>
            </a:extLst>
          </p:cNvPr>
          <p:cNvSpPr>
            <a:spLocks noGrp="1"/>
          </p:cNvSpPr>
          <p:nvPr>
            <p:ph type="title"/>
          </p:nvPr>
        </p:nvSpPr>
        <p:spPr>
          <a:xfrm>
            <a:off x="1528665" y="2651125"/>
            <a:ext cx="10515600" cy="1325563"/>
          </a:xfrm>
        </p:spPr>
        <p:txBody>
          <a:bodyPr>
            <a:normAutofit/>
          </a:bodyPr>
          <a:lstStyle/>
          <a:p>
            <a:r>
              <a:rPr lang="fr-FR" dirty="0"/>
              <a:t>Exemple avec du code</a:t>
            </a:r>
            <a:br>
              <a:rPr lang="fr-FR" dirty="0"/>
            </a:br>
            <a:r>
              <a:rPr lang="fr-FR" sz="1100" dirty="0"/>
              <a:t>voir le GitHub</a:t>
            </a:r>
          </a:p>
        </p:txBody>
      </p:sp>
    </p:spTree>
    <p:extLst>
      <p:ext uri="{BB962C8B-B14F-4D97-AF65-F5344CB8AC3E}">
        <p14:creationId xmlns:p14="http://schemas.microsoft.com/office/powerpoint/2010/main" val="387434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DCA6B-0984-4E8B-8C25-91587A2C292C}"/>
              </a:ext>
            </a:extLst>
          </p:cNvPr>
          <p:cNvSpPr>
            <a:spLocks noGrp="1"/>
          </p:cNvSpPr>
          <p:nvPr>
            <p:ph type="title"/>
          </p:nvPr>
        </p:nvSpPr>
        <p:spPr/>
        <p:txBody>
          <a:bodyPr>
            <a:normAutofit fontScale="90000"/>
          </a:bodyPr>
          <a:lstStyle/>
          <a:p>
            <a:pPr algn="ctr"/>
            <a:r>
              <a:rPr lang="fr-FR" dirty="0"/>
              <a:t>Rappel</a:t>
            </a:r>
            <a:br>
              <a:rPr lang="fr-FR" dirty="0"/>
            </a:br>
            <a:r>
              <a:rPr lang="fr-FR" dirty="0"/>
              <a:t>Base de donnée « SQL », relationnelle</a:t>
            </a:r>
          </a:p>
        </p:txBody>
      </p:sp>
      <p:sp>
        <p:nvSpPr>
          <p:cNvPr id="3" name="Espace réservé du contenu 2">
            <a:extLst>
              <a:ext uri="{FF2B5EF4-FFF2-40B4-BE49-F238E27FC236}">
                <a16:creationId xmlns:a16="http://schemas.microsoft.com/office/drawing/2014/main" id="{9A80DFEB-22B6-47EE-B6B9-C3E7A5E2BF7A}"/>
              </a:ext>
            </a:extLst>
          </p:cNvPr>
          <p:cNvSpPr>
            <a:spLocks noGrp="1"/>
          </p:cNvSpPr>
          <p:nvPr>
            <p:ph idx="1"/>
          </p:nvPr>
        </p:nvSpPr>
        <p:spPr/>
        <p:txBody>
          <a:bodyPr>
            <a:normAutofit/>
          </a:bodyPr>
          <a:lstStyle/>
          <a:p>
            <a:r>
              <a:rPr lang="fr-FR" b="0" i="0" dirty="0">
                <a:solidFill>
                  <a:srgbClr val="000000"/>
                </a:solidFill>
                <a:effectLst/>
                <a:latin typeface="system-ui"/>
              </a:rPr>
              <a:t>Les données sont liés les unes aux autres</a:t>
            </a:r>
            <a:br>
              <a:rPr lang="fr-FR" b="0" i="0" dirty="0">
                <a:solidFill>
                  <a:srgbClr val="000000"/>
                </a:solidFill>
                <a:effectLst/>
                <a:latin typeface="system-ui"/>
              </a:rPr>
            </a:br>
            <a:r>
              <a:rPr lang="fr-FR" b="0" i="0" dirty="0">
                <a:solidFill>
                  <a:srgbClr val="000000"/>
                </a:solidFill>
                <a:effectLst/>
                <a:latin typeface="system-ui"/>
                <a:sym typeface="Wingdings" panose="05000000000000000000" pitchFamily="2" charset="2"/>
              </a:rPr>
              <a:t> Clé primaire/clé étrangère</a:t>
            </a:r>
            <a:br>
              <a:rPr lang="fr-FR" b="0" i="0" dirty="0">
                <a:solidFill>
                  <a:srgbClr val="000000"/>
                </a:solidFill>
                <a:effectLst/>
                <a:latin typeface="system-ui"/>
              </a:rPr>
            </a:br>
            <a:r>
              <a:rPr lang="fr-FR" b="0" i="0" dirty="0">
                <a:solidFill>
                  <a:srgbClr val="000000"/>
                </a:solidFill>
                <a:effectLst/>
                <a:latin typeface="system-ui"/>
                <a:sym typeface="Wingdings" panose="05000000000000000000" pitchFamily="2" charset="2"/>
              </a:rPr>
              <a:t> un </a:t>
            </a:r>
            <a:r>
              <a:rPr lang="fr-FR" b="0" i="0" dirty="0">
                <a:solidFill>
                  <a:srgbClr val="000000"/>
                </a:solidFill>
                <a:effectLst/>
                <a:latin typeface="system-ui"/>
              </a:rPr>
              <a:t>modèle relationnel (une manière intuitive et directe de représenter des données dans des tables). </a:t>
            </a:r>
          </a:p>
          <a:p>
            <a:endParaRPr lang="fr-FR" dirty="0"/>
          </a:p>
        </p:txBody>
      </p:sp>
    </p:spTree>
    <p:extLst>
      <p:ext uri="{BB962C8B-B14F-4D97-AF65-F5344CB8AC3E}">
        <p14:creationId xmlns:p14="http://schemas.microsoft.com/office/powerpoint/2010/main" val="1135034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Image 4">
            <a:extLst>
              <a:ext uri="{FF2B5EF4-FFF2-40B4-BE49-F238E27FC236}">
                <a16:creationId xmlns:a16="http://schemas.microsoft.com/office/drawing/2014/main" id="{40955D19-A851-40B9-8EEC-C9BE7275AE76}"/>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p:sp>
        <p:nvSpPr>
          <p:cNvPr id="40" name="Rectangle 39">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D1F3208-4454-4B41-B50E-0D4232E2E831}"/>
              </a:ext>
            </a:extLst>
          </p:cNvPr>
          <p:cNvSpPr>
            <a:spLocks noGrp="1"/>
          </p:cNvSpPr>
          <p:nvPr>
            <p:ph type="title"/>
          </p:nvPr>
        </p:nvSpPr>
        <p:spPr>
          <a:xfrm>
            <a:off x="996275" y="156477"/>
            <a:ext cx="10190071" cy="1515091"/>
          </a:xfrm>
        </p:spPr>
        <p:txBody>
          <a:bodyPr vert="horz" lIns="91440" tIns="45720" rIns="91440" bIns="45720" rtlCol="0" anchor="b">
            <a:normAutofit/>
          </a:bodyPr>
          <a:lstStyle/>
          <a:p>
            <a:pPr algn="ctr"/>
            <a:r>
              <a:rPr lang="en-US" sz="5400" kern="1200">
                <a:solidFill>
                  <a:srgbClr val="FFFFFF"/>
                </a:solidFill>
                <a:latin typeface="+mj-lt"/>
                <a:ea typeface="+mj-ea"/>
                <a:cs typeface="+mj-cs"/>
              </a:rPr>
              <a:t>Calcul d’un itinéraire</a:t>
            </a:r>
          </a:p>
        </p:txBody>
      </p:sp>
      <p:grpSp>
        <p:nvGrpSpPr>
          <p:cNvPr id="42"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3" name="Freeform: Shape 42">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1"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2"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9271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4EC00F2-6653-4D1A-9769-C24B2E09E5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8788" y="81157"/>
            <a:ext cx="6485965" cy="4555994"/>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51876A1-E536-4B38-A13A-8B2B7D4EF9F8}"/>
              </a:ext>
            </a:extLst>
          </p:cNvPr>
          <p:cNvSpPr txBox="1"/>
          <p:nvPr/>
        </p:nvSpPr>
        <p:spPr>
          <a:xfrm>
            <a:off x="2681525" y="4921623"/>
            <a:ext cx="5540299" cy="369332"/>
          </a:xfrm>
          <a:prstGeom prst="rect">
            <a:avLst/>
          </a:prstGeom>
          <a:noFill/>
        </p:spPr>
        <p:txBody>
          <a:bodyPr wrap="none" rtlCol="0">
            <a:spAutoFit/>
          </a:bodyPr>
          <a:lstStyle/>
          <a:p>
            <a:r>
              <a:rPr lang="fr-FR" dirty="0"/>
              <a:t>Exemple des données pour connaitre les « chemins »</a:t>
            </a:r>
          </a:p>
        </p:txBody>
      </p:sp>
    </p:spTree>
    <p:extLst>
      <p:ext uri="{BB962C8B-B14F-4D97-AF65-F5344CB8AC3E}">
        <p14:creationId xmlns:p14="http://schemas.microsoft.com/office/powerpoint/2010/main" val="2577152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xmlns="">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8100" y="4035195"/>
                <a:ext cx="654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xmlns="">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0555"/>
                <a:ext cx="5490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xmlns="">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3035"/>
                <a:ext cx="383400" cy="245160"/>
              </a:xfrm>
              <a:prstGeom prst="rect">
                <a:avLst/>
              </a:prstGeom>
            </p:spPr>
          </p:pic>
        </mc:Fallback>
      </mc:AlternateContent>
    </p:spTree>
    <p:extLst>
      <p:ext uri="{BB962C8B-B14F-4D97-AF65-F5344CB8AC3E}">
        <p14:creationId xmlns:p14="http://schemas.microsoft.com/office/powerpoint/2010/main" val="372425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xmlns="">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7740" y="4035195"/>
                <a:ext cx="654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xmlns="">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1057"/>
                <a:ext cx="549000" cy="2916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xmlns="">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2675"/>
                <a:ext cx="3834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Encre 5">
                <a:extLst>
                  <a:ext uri="{FF2B5EF4-FFF2-40B4-BE49-F238E27FC236}">
                    <a16:creationId xmlns:a16="http://schemas.microsoft.com/office/drawing/2014/main" id="{98A72151-6983-43B8-AEC1-115188AFF51D}"/>
                  </a:ext>
                </a:extLst>
              </p14:cNvPr>
              <p14:cNvContentPartPr/>
              <p14:nvPr/>
            </p14:nvContentPartPr>
            <p14:xfrm>
              <a:off x="10280541" y="4177433"/>
              <a:ext cx="206640" cy="333360"/>
            </p14:xfrm>
          </p:contentPart>
        </mc:Choice>
        <mc:Fallback xmlns="">
          <p:pic>
            <p:nvPicPr>
              <p:cNvPr id="6" name="Encre 5">
                <a:extLst>
                  <a:ext uri="{FF2B5EF4-FFF2-40B4-BE49-F238E27FC236}">
                    <a16:creationId xmlns:a16="http://schemas.microsoft.com/office/drawing/2014/main" id="{98A72151-6983-43B8-AEC1-115188AFF51D}"/>
                  </a:ext>
                </a:extLst>
              </p:cNvPr>
              <p:cNvPicPr/>
              <p:nvPr/>
            </p:nvPicPr>
            <p:blipFill>
              <a:blip r:embed="rId10"/>
              <a:stretch>
                <a:fillRect/>
              </a:stretch>
            </p:blipFill>
            <p:spPr>
              <a:xfrm>
                <a:off x="10271541" y="4168793"/>
                <a:ext cx="22428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Encre 9">
                <a:extLst>
                  <a:ext uri="{FF2B5EF4-FFF2-40B4-BE49-F238E27FC236}">
                    <a16:creationId xmlns:a16="http://schemas.microsoft.com/office/drawing/2014/main" id="{A6359A3C-7BF4-4A3C-BF49-31CAB6456F9B}"/>
                  </a:ext>
                </a:extLst>
              </p14:cNvPr>
              <p14:cNvContentPartPr/>
              <p14:nvPr/>
            </p14:nvContentPartPr>
            <p14:xfrm>
              <a:off x="10041141" y="4715273"/>
              <a:ext cx="134280" cy="425160"/>
            </p14:xfrm>
          </p:contentPart>
        </mc:Choice>
        <mc:Fallback xmlns="">
          <p:pic>
            <p:nvPicPr>
              <p:cNvPr id="10" name="Encre 9">
                <a:extLst>
                  <a:ext uri="{FF2B5EF4-FFF2-40B4-BE49-F238E27FC236}">
                    <a16:creationId xmlns:a16="http://schemas.microsoft.com/office/drawing/2014/main" id="{A6359A3C-7BF4-4A3C-BF49-31CAB6456F9B}"/>
                  </a:ext>
                </a:extLst>
              </p:cNvPr>
              <p:cNvPicPr/>
              <p:nvPr/>
            </p:nvPicPr>
            <p:blipFill>
              <a:blip r:embed="rId12"/>
              <a:stretch>
                <a:fillRect/>
              </a:stretch>
            </p:blipFill>
            <p:spPr>
              <a:xfrm>
                <a:off x="10032501" y="4706633"/>
                <a:ext cx="15192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Encre 10">
                <a:extLst>
                  <a:ext uri="{FF2B5EF4-FFF2-40B4-BE49-F238E27FC236}">
                    <a16:creationId xmlns:a16="http://schemas.microsoft.com/office/drawing/2014/main" id="{1DC200A5-908A-477C-934D-68E1EF444200}"/>
                  </a:ext>
                </a:extLst>
              </p14:cNvPr>
              <p14:cNvContentPartPr/>
              <p14:nvPr/>
            </p14:nvContentPartPr>
            <p14:xfrm>
              <a:off x="9156261" y="4814993"/>
              <a:ext cx="471600" cy="369360"/>
            </p14:xfrm>
          </p:contentPart>
        </mc:Choice>
        <mc:Fallback xmlns="">
          <p:pic>
            <p:nvPicPr>
              <p:cNvPr id="11" name="Encre 10">
                <a:extLst>
                  <a:ext uri="{FF2B5EF4-FFF2-40B4-BE49-F238E27FC236}">
                    <a16:creationId xmlns:a16="http://schemas.microsoft.com/office/drawing/2014/main" id="{1DC200A5-908A-477C-934D-68E1EF444200}"/>
                  </a:ext>
                </a:extLst>
              </p:cNvPr>
              <p:cNvPicPr/>
              <p:nvPr/>
            </p:nvPicPr>
            <p:blipFill>
              <a:blip r:embed="rId14"/>
              <a:stretch>
                <a:fillRect/>
              </a:stretch>
            </p:blipFill>
            <p:spPr>
              <a:xfrm>
                <a:off x="9147621" y="4805993"/>
                <a:ext cx="489240" cy="387000"/>
              </a:xfrm>
              <a:prstGeom prst="rect">
                <a:avLst/>
              </a:prstGeom>
            </p:spPr>
          </p:pic>
        </mc:Fallback>
      </mc:AlternateContent>
      <p:sp>
        <p:nvSpPr>
          <p:cNvPr id="12" name="ZoneTexte 11">
            <a:extLst>
              <a:ext uri="{FF2B5EF4-FFF2-40B4-BE49-F238E27FC236}">
                <a16:creationId xmlns:a16="http://schemas.microsoft.com/office/drawing/2014/main" id="{4DD0A16F-CE83-4367-8106-64A7FD455637}"/>
              </a:ext>
            </a:extLst>
          </p:cNvPr>
          <p:cNvSpPr txBox="1"/>
          <p:nvPr/>
        </p:nvSpPr>
        <p:spPr>
          <a:xfrm>
            <a:off x="3290048" y="161365"/>
            <a:ext cx="4121641" cy="584775"/>
          </a:xfrm>
          <a:prstGeom prst="rect">
            <a:avLst/>
          </a:prstGeom>
          <a:noFill/>
        </p:spPr>
        <p:txBody>
          <a:bodyPr wrap="none" rtlCol="0">
            <a:spAutoFit/>
          </a:bodyPr>
          <a:lstStyle/>
          <a:p>
            <a:r>
              <a:rPr lang="fr-FR" sz="3200" dirty="0">
                <a:solidFill>
                  <a:schemeClr val="tx2"/>
                </a:solidFill>
                <a:highlight>
                  <a:srgbClr val="00FF00"/>
                </a:highlight>
              </a:rPr>
              <a:t>Chemin le plus rapide</a:t>
            </a:r>
          </a:p>
        </p:txBody>
      </p:sp>
    </p:spTree>
    <p:extLst>
      <p:ext uri="{BB962C8B-B14F-4D97-AF65-F5344CB8AC3E}">
        <p14:creationId xmlns:p14="http://schemas.microsoft.com/office/powerpoint/2010/main" val="1018282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E892CE9-F3C6-4537-A192-5C2ADE1774BD}"/>
              </a:ext>
            </a:extLst>
          </p:cNvPr>
          <p:cNvSpPr>
            <a:spLocks noGrp="1"/>
          </p:cNvSpPr>
          <p:nvPr>
            <p:ph idx="1"/>
          </p:nvPr>
        </p:nvSpPr>
        <p:spPr/>
        <p:txBody>
          <a:bodyPr>
            <a:normAutofit fontScale="92500" lnSpcReduction="10000"/>
          </a:bodyPr>
          <a:lstStyle/>
          <a:p>
            <a:pPr marL="0" indent="0">
              <a:buNone/>
            </a:pPr>
            <a:r>
              <a:rPr lang="fr-FR" u="sng" dirty="0"/>
              <a:t>La requête AQL</a:t>
            </a:r>
          </a:p>
          <a:p>
            <a:pPr marL="0" indent="0">
              <a:buNone/>
            </a:pPr>
            <a:r>
              <a:rPr lang="fr-FR" dirty="0">
                <a:latin typeface="Consolas" panose="020B0609020204030204" pitchFamily="49" charset="0"/>
              </a:rPr>
              <a:t>FOR </a:t>
            </a:r>
            <a:r>
              <a:rPr lang="fr-FR" dirty="0" err="1">
                <a:latin typeface="Consolas" panose="020B0609020204030204" pitchFamily="49" charset="0"/>
              </a:rPr>
              <a:t>sysDepart</a:t>
            </a:r>
            <a:r>
              <a:rPr lang="fr-FR" dirty="0">
                <a:latin typeface="Consolas" panose="020B0609020204030204" pitchFamily="49" charset="0"/>
              </a:rPr>
              <a:t> IN </a:t>
            </a:r>
            <a:r>
              <a:rPr lang="fr-FR" dirty="0" err="1">
                <a:latin typeface="Consolas" panose="020B0609020204030204" pitchFamily="49" charset="0"/>
              </a:rPr>
              <a:t>SolarSystem</a:t>
            </a:r>
            <a:br>
              <a:rPr lang="fr-FR" dirty="0">
                <a:latin typeface="Consolas" panose="020B0609020204030204" pitchFamily="49" charset="0"/>
              </a:rPr>
            </a:br>
            <a:r>
              <a:rPr lang="fr-FR" dirty="0">
                <a:latin typeface="Consolas" panose="020B0609020204030204" pitchFamily="49" charset="0"/>
              </a:rPr>
              <a:t>FILTER </a:t>
            </a:r>
            <a:r>
              <a:rPr lang="fr-FR" dirty="0" err="1">
                <a:latin typeface="Consolas" panose="020B0609020204030204" pitchFamily="49" charset="0"/>
              </a:rPr>
              <a:t>sysDepart.SolarSystemName</a:t>
            </a:r>
            <a:r>
              <a:rPr lang="fr-FR" dirty="0">
                <a:latin typeface="Consolas" panose="020B0609020204030204" pitchFamily="49" charset="0"/>
              </a:rPr>
              <a:t> == '</a:t>
            </a:r>
            <a:r>
              <a:rPr lang="fr-FR" dirty="0" err="1">
                <a:latin typeface="Consolas" panose="020B0609020204030204" pitchFamily="49" charset="0"/>
              </a:rPr>
              <a:t>Airaken</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FOR </a:t>
            </a:r>
            <a:r>
              <a:rPr lang="fr-FR" dirty="0" err="1">
                <a:latin typeface="Consolas" panose="020B0609020204030204" pitchFamily="49" charset="0"/>
              </a:rPr>
              <a:t>sysArrive</a:t>
            </a:r>
            <a:r>
              <a:rPr lang="fr-FR" dirty="0">
                <a:latin typeface="Consolas" panose="020B0609020204030204" pitchFamily="49" charset="0"/>
              </a:rPr>
              <a:t> IN </a:t>
            </a:r>
            <a:r>
              <a:rPr lang="fr-FR" dirty="0" err="1">
                <a:latin typeface="Consolas" panose="020B0609020204030204" pitchFamily="49" charset="0"/>
              </a:rPr>
              <a:t>SolarSystem</a:t>
            </a:r>
            <a:br>
              <a:rPr lang="fr-FR" dirty="0">
                <a:latin typeface="Consolas" panose="020B0609020204030204" pitchFamily="49" charset="0"/>
              </a:rPr>
            </a:br>
            <a:r>
              <a:rPr lang="fr-FR" dirty="0">
                <a:latin typeface="Consolas" panose="020B0609020204030204" pitchFamily="49" charset="0"/>
              </a:rPr>
              <a:t>FILTER </a:t>
            </a:r>
            <a:r>
              <a:rPr lang="fr-FR" dirty="0" err="1">
                <a:latin typeface="Consolas" panose="020B0609020204030204" pitchFamily="49" charset="0"/>
              </a:rPr>
              <a:t>sysArrive.SolarSystemName</a:t>
            </a:r>
            <a:r>
              <a:rPr lang="fr-FR" dirty="0">
                <a:latin typeface="Consolas" panose="020B0609020204030204" pitchFamily="49" charset="0"/>
              </a:rPr>
              <a:t> == '</a:t>
            </a:r>
            <a:r>
              <a:rPr lang="fr-FR" dirty="0" err="1">
                <a:latin typeface="Consolas" panose="020B0609020204030204" pitchFamily="49" charset="0"/>
              </a:rPr>
              <a:t>Reisen</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FOR </a:t>
            </a:r>
            <a:r>
              <a:rPr lang="fr-FR" dirty="0" err="1">
                <a:latin typeface="Consolas" panose="020B0609020204030204" pitchFamily="49" charset="0"/>
              </a:rPr>
              <a:t>path</a:t>
            </a:r>
            <a:r>
              <a:rPr lang="fr-FR" dirty="0">
                <a:latin typeface="Consolas" panose="020B0609020204030204" pitchFamily="49" charset="0"/>
              </a:rPr>
              <a:t> IN OUTBOUND K_SHORTEST_PATHS</a:t>
            </a:r>
            <a:br>
              <a:rPr lang="fr-FR" dirty="0">
                <a:latin typeface="Consolas" panose="020B0609020204030204" pitchFamily="49" charset="0"/>
              </a:rPr>
            </a:br>
            <a:r>
              <a:rPr lang="fr-FR" dirty="0" err="1">
                <a:latin typeface="Consolas" panose="020B0609020204030204" pitchFamily="49" charset="0"/>
              </a:rPr>
              <a:t>sysDepart</a:t>
            </a:r>
            <a:r>
              <a:rPr lang="fr-FR" dirty="0">
                <a:latin typeface="Consolas" panose="020B0609020204030204" pitchFamily="49" charset="0"/>
              </a:rPr>
              <a:t>._id TO </a:t>
            </a:r>
            <a:r>
              <a:rPr lang="fr-FR" dirty="0" err="1">
                <a:latin typeface="Consolas" panose="020B0609020204030204" pitchFamily="49" charset="0"/>
              </a:rPr>
              <a:t>sysArrive</a:t>
            </a:r>
            <a:r>
              <a:rPr lang="fr-FR" dirty="0">
                <a:latin typeface="Consolas" panose="020B0609020204030204" pitchFamily="49" charset="0"/>
              </a:rPr>
              <a:t>._id</a:t>
            </a:r>
            <a:br>
              <a:rPr lang="fr-FR" dirty="0">
                <a:latin typeface="Consolas" panose="020B0609020204030204" pitchFamily="49" charset="0"/>
              </a:rPr>
            </a:br>
            <a:r>
              <a:rPr lang="fr-FR" dirty="0">
                <a:latin typeface="Consolas" panose="020B0609020204030204" pitchFamily="49" charset="0"/>
              </a:rPr>
              <a:t>GRAPH '</a:t>
            </a:r>
            <a:r>
              <a:rPr lang="fr-FR" dirty="0" err="1">
                <a:latin typeface="Consolas" panose="020B0609020204030204" pitchFamily="49" charset="0"/>
              </a:rPr>
              <a:t>EveGraph</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LIMIT 1</a:t>
            </a:r>
            <a:br>
              <a:rPr lang="fr-FR" dirty="0">
                <a:latin typeface="Consolas" panose="020B0609020204030204" pitchFamily="49" charset="0"/>
              </a:rPr>
            </a:br>
            <a:r>
              <a:rPr lang="fr-FR" dirty="0">
                <a:latin typeface="Consolas" panose="020B0609020204030204" pitchFamily="49" charset="0"/>
              </a:rPr>
              <a:t>RETURN </a:t>
            </a:r>
            <a:r>
              <a:rPr lang="fr-FR" dirty="0" err="1">
                <a:latin typeface="Consolas" panose="020B0609020204030204" pitchFamily="49" charset="0"/>
              </a:rPr>
              <a:t>path</a:t>
            </a:r>
            <a:endParaRPr lang="fr-FR" dirty="0">
              <a:latin typeface="Consolas" panose="020B0609020204030204" pitchFamily="49" charset="0"/>
            </a:endParaRPr>
          </a:p>
        </p:txBody>
      </p:sp>
    </p:spTree>
    <p:extLst>
      <p:ext uri="{BB962C8B-B14F-4D97-AF65-F5344CB8AC3E}">
        <p14:creationId xmlns:p14="http://schemas.microsoft.com/office/powerpoint/2010/main" val="2286507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xmlns="">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7740" y="4035195"/>
                <a:ext cx="654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xmlns="">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1057"/>
                <a:ext cx="549000" cy="2916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xmlns="">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2675"/>
                <a:ext cx="3834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 name="Encre 1">
                <a:extLst>
                  <a:ext uri="{FF2B5EF4-FFF2-40B4-BE49-F238E27FC236}">
                    <a16:creationId xmlns:a16="http://schemas.microsoft.com/office/drawing/2014/main" id="{31EC0756-08F6-41E8-8CDE-CF78074A7C49}"/>
                  </a:ext>
                </a:extLst>
              </p14:cNvPr>
              <p14:cNvContentPartPr/>
              <p14:nvPr/>
            </p14:nvContentPartPr>
            <p14:xfrm>
              <a:off x="9663501" y="3724913"/>
              <a:ext cx="82080" cy="399240"/>
            </p14:xfrm>
          </p:contentPart>
        </mc:Choice>
        <mc:Fallback xmlns="">
          <p:pic>
            <p:nvPicPr>
              <p:cNvPr id="2" name="Encre 1">
                <a:extLst>
                  <a:ext uri="{FF2B5EF4-FFF2-40B4-BE49-F238E27FC236}">
                    <a16:creationId xmlns:a16="http://schemas.microsoft.com/office/drawing/2014/main" id="{31EC0756-08F6-41E8-8CDE-CF78074A7C49}"/>
                  </a:ext>
                </a:extLst>
              </p:cNvPr>
              <p:cNvPicPr/>
              <p:nvPr/>
            </p:nvPicPr>
            <p:blipFill>
              <a:blip r:embed="rId10"/>
              <a:stretch>
                <a:fillRect/>
              </a:stretch>
            </p:blipFill>
            <p:spPr>
              <a:xfrm>
                <a:off x="9654501" y="3715913"/>
                <a:ext cx="9972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 name="Encre 2">
                <a:extLst>
                  <a:ext uri="{FF2B5EF4-FFF2-40B4-BE49-F238E27FC236}">
                    <a16:creationId xmlns:a16="http://schemas.microsoft.com/office/drawing/2014/main" id="{DAFC0131-3B76-4EBD-8047-EA21A7BDEF38}"/>
                  </a:ext>
                </a:extLst>
              </p14:cNvPr>
              <p14:cNvContentPartPr/>
              <p14:nvPr/>
            </p14:nvContentPartPr>
            <p14:xfrm>
              <a:off x="9633261" y="3287873"/>
              <a:ext cx="102600" cy="349200"/>
            </p14:xfrm>
          </p:contentPart>
        </mc:Choice>
        <mc:Fallback xmlns="">
          <p:pic>
            <p:nvPicPr>
              <p:cNvPr id="3" name="Encre 2">
                <a:extLst>
                  <a:ext uri="{FF2B5EF4-FFF2-40B4-BE49-F238E27FC236}">
                    <a16:creationId xmlns:a16="http://schemas.microsoft.com/office/drawing/2014/main" id="{DAFC0131-3B76-4EBD-8047-EA21A7BDEF38}"/>
                  </a:ext>
                </a:extLst>
              </p:cNvPr>
              <p:cNvPicPr/>
              <p:nvPr/>
            </p:nvPicPr>
            <p:blipFill>
              <a:blip r:embed="rId12"/>
              <a:stretch>
                <a:fillRect/>
              </a:stretch>
            </p:blipFill>
            <p:spPr>
              <a:xfrm>
                <a:off x="9624261" y="3278873"/>
                <a:ext cx="12024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Encre 3">
                <a:extLst>
                  <a:ext uri="{FF2B5EF4-FFF2-40B4-BE49-F238E27FC236}">
                    <a16:creationId xmlns:a16="http://schemas.microsoft.com/office/drawing/2014/main" id="{6F0D9FEE-5ED5-45CD-93FD-2BA8E0533DEB}"/>
                  </a:ext>
                </a:extLst>
              </p14:cNvPr>
              <p14:cNvContentPartPr/>
              <p14:nvPr/>
            </p14:nvContentPartPr>
            <p14:xfrm>
              <a:off x="9512661" y="2643113"/>
              <a:ext cx="160200" cy="431640"/>
            </p14:xfrm>
          </p:contentPart>
        </mc:Choice>
        <mc:Fallback xmlns="">
          <p:pic>
            <p:nvPicPr>
              <p:cNvPr id="4" name="Encre 3">
                <a:extLst>
                  <a:ext uri="{FF2B5EF4-FFF2-40B4-BE49-F238E27FC236}">
                    <a16:creationId xmlns:a16="http://schemas.microsoft.com/office/drawing/2014/main" id="{6F0D9FEE-5ED5-45CD-93FD-2BA8E0533DEB}"/>
                  </a:ext>
                </a:extLst>
              </p:cNvPr>
              <p:cNvPicPr/>
              <p:nvPr/>
            </p:nvPicPr>
            <p:blipFill>
              <a:blip r:embed="rId14"/>
              <a:stretch>
                <a:fillRect/>
              </a:stretch>
            </p:blipFill>
            <p:spPr>
              <a:xfrm>
                <a:off x="9503661" y="2634473"/>
                <a:ext cx="17784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Encre 5">
                <a:extLst>
                  <a:ext uri="{FF2B5EF4-FFF2-40B4-BE49-F238E27FC236}">
                    <a16:creationId xmlns:a16="http://schemas.microsoft.com/office/drawing/2014/main" id="{6230F6B5-0F5B-4B8B-B5C2-5F75CB1FAE9F}"/>
                  </a:ext>
                </a:extLst>
              </p14:cNvPr>
              <p14:cNvContentPartPr/>
              <p14:nvPr/>
            </p14:nvContentPartPr>
            <p14:xfrm>
              <a:off x="9217461" y="2662553"/>
              <a:ext cx="312480" cy="106560"/>
            </p14:xfrm>
          </p:contentPart>
        </mc:Choice>
        <mc:Fallback xmlns="">
          <p:pic>
            <p:nvPicPr>
              <p:cNvPr id="6" name="Encre 5">
                <a:extLst>
                  <a:ext uri="{FF2B5EF4-FFF2-40B4-BE49-F238E27FC236}">
                    <a16:creationId xmlns:a16="http://schemas.microsoft.com/office/drawing/2014/main" id="{6230F6B5-0F5B-4B8B-B5C2-5F75CB1FAE9F}"/>
                  </a:ext>
                </a:extLst>
              </p:cNvPr>
              <p:cNvPicPr/>
              <p:nvPr/>
            </p:nvPicPr>
            <p:blipFill>
              <a:blip r:embed="rId16"/>
              <a:stretch>
                <a:fillRect/>
              </a:stretch>
            </p:blipFill>
            <p:spPr>
              <a:xfrm>
                <a:off x="9208461" y="2653553"/>
                <a:ext cx="3301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Encre 9">
                <a:extLst>
                  <a:ext uri="{FF2B5EF4-FFF2-40B4-BE49-F238E27FC236}">
                    <a16:creationId xmlns:a16="http://schemas.microsoft.com/office/drawing/2014/main" id="{73D3CEFD-F4CC-4703-B88B-ECAAECCA25A7}"/>
                  </a:ext>
                </a:extLst>
              </p14:cNvPr>
              <p14:cNvContentPartPr/>
              <p14:nvPr/>
            </p14:nvContentPartPr>
            <p14:xfrm>
              <a:off x="8812821" y="2766953"/>
              <a:ext cx="232920" cy="315720"/>
            </p14:xfrm>
          </p:contentPart>
        </mc:Choice>
        <mc:Fallback xmlns="">
          <p:pic>
            <p:nvPicPr>
              <p:cNvPr id="10" name="Encre 9">
                <a:extLst>
                  <a:ext uri="{FF2B5EF4-FFF2-40B4-BE49-F238E27FC236}">
                    <a16:creationId xmlns:a16="http://schemas.microsoft.com/office/drawing/2014/main" id="{73D3CEFD-F4CC-4703-B88B-ECAAECCA25A7}"/>
                  </a:ext>
                </a:extLst>
              </p:cNvPr>
              <p:cNvPicPr/>
              <p:nvPr/>
            </p:nvPicPr>
            <p:blipFill>
              <a:blip r:embed="rId18"/>
              <a:stretch>
                <a:fillRect/>
              </a:stretch>
            </p:blipFill>
            <p:spPr>
              <a:xfrm>
                <a:off x="8804181" y="2758313"/>
                <a:ext cx="25056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Encre 10">
                <a:extLst>
                  <a:ext uri="{FF2B5EF4-FFF2-40B4-BE49-F238E27FC236}">
                    <a16:creationId xmlns:a16="http://schemas.microsoft.com/office/drawing/2014/main" id="{E71A57F6-5A76-4DC1-B709-718F743CF30F}"/>
                  </a:ext>
                </a:extLst>
              </p14:cNvPr>
              <p14:cNvContentPartPr/>
              <p14:nvPr/>
            </p14:nvContentPartPr>
            <p14:xfrm>
              <a:off x="6400101" y="3289673"/>
              <a:ext cx="2080800" cy="2548800"/>
            </p14:xfrm>
          </p:contentPart>
        </mc:Choice>
        <mc:Fallback xmlns="">
          <p:pic>
            <p:nvPicPr>
              <p:cNvPr id="11" name="Encre 10">
                <a:extLst>
                  <a:ext uri="{FF2B5EF4-FFF2-40B4-BE49-F238E27FC236}">
                    <a16:creationId xmlns:a16="http://schemas.microsoft.com/office/drawing/2014/main" id="{E71A57F6-5A76-4DC1-B709-718F743CF30F}"/>
                  </a:ext>
                </a:extLst>
              </p:cNvPr>
              <p:cNvPicPr/>
              <p:nvPr/>
            </p:nvPicPr>
            <p:blipFill>
              <a:blip r:embed="rId20"/>
              <a:stretch>
                <a:fillRect/>
              </a:stretch>
            </p:blipFill>
            <p:spPr>
              <a:xfrm>
                <a:off x="6391101" y="3281033"/>
                <a:ext cx="2098440" cy="2566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Encre 11">
                <a:extLst>
                  <a:ext uri="{FF2B5EF4-FFF2-40B4-BE49-F238E27FC236}">
                    <a16:creationId xmlns:a16="http://schemas.microsoft.com/office/drawing/2014/main" id="{B97E5C04-EE1B-45F5-9CF3-5EF4B44BF738}"/>
                  </a:ext>
                </a:extLst>
              </p14:cNvPr>
              <p14:cNvContentPartPr/>
              <p14:nvPr/>
            </p14:nvContentPartPr>
            <p14:xfrm>
              <a:off x="5510901" y="4627073"/>
              <a:ext cx="433080" cy="1164600"/>
            </p14:xfrm>
          </p:contentPart>
        </mc:Choice>
        <mc:Fallback xmlns="">
          <p:pic>
            <p:nvPicPr>
              <p:cNvPr id="12" name="Encre 11">
                <a:extLst>
                  <a:ext uri="{FF2B5EF4-FFF2-40B4-BE49-F238E27FC236}">
                    <a16:creationId xmlns:a16="http://schemas.microsoft.com/office/drawing/2014/main" id="{B97E5C04-EE1B-45F5-9CF3-5EF4B44BF738}"/>
                  </a:ext>
                </a:extLst>
              </p:cNvPr>
              <p:cNvPicPr/>
              <p:nvPr/>
            </p:nvPicPr>
            <p:blipFill>
              <a:blip r:embed="rId22"/>
              <a:stretch>
                <a:fillRect/>
              </a:stretch>
            </p:blipFill>
            <p:spPr>
              <a:xfrm>
                <a:off x="5501901" y="4618073"/>
                <a:ext cx="450720" cy="1182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Encre 12">
                <a:extLst>
                  <a:ext uri="{FF2B5EF4-FFF2-40B4-BE49-F238E27FC236}">
                    <a16:creationId xmlns:a16="http://schemas.microsoft.com/office/drawing/2014/main" id="{2F958B77-0D9C-4FE4-BE77-19F2D2DEA925}"/>
                  </a:ext>
                </a:extLst>
              </p14:cNvPr>
              <p14:cNvContentPartPr/>
              <p14:nvPr/>
            </p14:nvContentPartPr>
            <p14:xfrm>
              <a:off x="5666421" y="4032353"/>
              <a:ext cx="103320" cy="297720"/>
            </p14:xfrm>
          </p:contentPart>
        </mc:Choice>
        <mc:Fallback xmlns="">
          <p:pic>
            <p:nvPicPr>
              <p:cNvPr id="13" name="Encre 12">
                <a:extLst>
                  <a:ext uri="{FF2B5EF4-FFF2-40B4-BE49-F238E27FC236}">
                    <a16:creationId xmlns:a16="http://schemas.microsoft.com/office/drawing/2014/main" id="{2F958B77-0D9C-4FE4-BE77-19F2D2DEA925}"/>
                  </a:ext>
                </a:extLst>
              </p:cNvPr>
              <p:cNvPicPr/>
              <p:nvPr/>
            </p:nvPicPr>
            <p:blipFill>
              <a:blip r:embed="rId24"/>
              <a:stretch>
                <a:fillRect/>
              </a:stretch>
            </p:blipFill>
            <p:spPr>
              <a:xfrm>
                <a:off x="5657781" y="4023713"/>
                <a:ext cx="1209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Encre 13">
                <a:extLst>
                  <a:ext uri="{FF2B5EF4-FFF2-40B4-BE49-F238E27FC236}">
                    <a16:creationId xmlns:a16="http://schemas.microsoft.com/office/drawing/2014/main" id="{B424CF2F-6E14-4824-875A-21387C2BA541}"/>
                  </a:ext>
                </a:extLst>
              </p14:cNvPr>
              <p14:cNvContentPartPr/>
              <p14:nvPr/>
            </p14:nvContentPartPr>
            <p14:xfrm>
              <a:off x="5871981" y="3925433"/>
              <a:ext cx="566280" cy="91080"/>
            </p14:xfrm>
          </p:contentPart>
        </mc:Choice>
        <mc:Fallback xmlns="">
          <p:pic>
            <p:nvPicPr>
              <p:cNvPr id="14" name="Encre 13">
                <a:extLst>
                  <a:ext uri="{FF2B5EF4-FFF2-40B4-BE49-F238E27FC236}">
                    <a16:creationId xmlns:a16="http://schemas.microsoft.com/office/drawing/2014/main" id="{B424CF2F-6E14-4824-875A-21387C2BA541}"/>
                  </a:ext>
                </a:extLst>
              </p:cNvPr>
              <p:cNvPicPr/>
              <p:nvPr/>
            </p:nvPicPr>
            <p:blipFill>
              <a:blip r:embed="rId26"/>
              <a:stretch>
                <a:fillRect/>
              </a:stretch>
            </p:blipFill>
            <p:spPr>
              <a:xfrm>
                <a:off x="5862981" y="3916793"/>
                <a:ext cx="5839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Encre 14">
                <a:extLst>
                  <a:ext uri="{FF2B5EF4-FFF2-40B4-BE49-F238E27FC236}">
                    <a16:creationId xmlns:a16="http://schemas.microsoft.com/office/drawing/2014/main" id="{25291EE9-F9E5-473A-B885-2AB16BE2C1A6}"/>
                  </a:ext>
                </a:extLst>
              </p14:cNvPr>
              <p14:cNvContentPartPr/>
              <p14:nvPr/>
            </p14:nvContentPartPr>
            <p14:xfrm>
              <a:off x="6894021" y="3718433"/>
              <a:ext cx="1652040" cy="584640"/>
            </p14:xfrm>
          </p:contentPart>
        </mc:Choice>
        <mc:Fallback xmlns="">
          <p:pic>
            <p:nvPicPr>
              <p:cNvPr id="15" name="Encre 14">
                <a:extLst>
                  <a:ext uri="{FF2B5EF4-FFF2-40B4-BE49-F238E27FC236}">
                    <a16:creationId xmlns:a16="http://schemas.microsoft.com/office/drawing/2014/main" id="{25291EE9-F9E5-473A-B885-2AB16BE2C1A6}"/>
                  </a:ext>
                </a:extLst>
              </p:cNvPr>
              <p:cNvPicPr/>
              <p:nvPr/>
            </p:nvPicPr>
            <p:blipFill>
              <a:blip r:embed="rId28"/>
              <a:stretch>
                <a:fillRect/>
              </a:stretch>
            </p:blipFill>
            <p:spPr>
              <a:xfrm>
                <a:off x="6885021" y="3709433"/>
                <a:ext cx="1669680" cy="602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Encre 15">
                <a:extLst>
                  <a:ext uri="{FF2B5EF4-FFF2-40B4-BE49-F238E27FC236}">
                    <a16:creationId xmlns:a16="http://schemas.microsoft.com/office/drawing/2014/main" id="{90FB50F1-BD2B-4FD2-BF77-0204E88D2113}"/>
                  </a:ext>
                </a:extLst>
              </p14:cNvPr>
              <p14:cNvContentPartPr/>
              <p14:nvPr/>
            </p14:nvContentPartPr>
            <p14:xfrm>
              <a:off x="8704461" y="4224953"/>
              <a:ext cx="547200" cy="285480"/>
            </p14:xfrm>
          </p:contentPart>
        </mc:Choice>
        <mc:Fallback xmlns="">
          <p:pic>
            <p:nvPicPr>
              <p:cNvPr id="16" name="Encre 15">
                <a:extLst>
                  <a:ext uri="{FF2B5EF4-FFF2-40B4-BE49-F238E27FC236}">
                    <a16:creationId xmlns:a16="http://schemas.microsoft.com/office/drawing/2014/main" id="{90FB50F1-BD2B-4FD2-BF77-0204E88D2113}"/>
                  </a:ext>
                </a:extLst>
              </p:cNvPr>
              <p:cNvPicPr/>
              <p:nvPr/>
            </p:nvPicPr>
            <p:blipFill>
              <a:blip r:embed="rId30"/>
              <a:stretch>
                <a:fillRect/>
              </a:stretch>
            </p:blipFill>
            <p:spPr>
              <a:xfrm>
                <a:off x="8695821" y="4216313"/>
                <a:ext cx="5648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Encre 18">
                <a:extLst>
                  <a:ext uri="{FF2B5EF4-FFF2-40B4-BE49-F238E27FC236}">
                    <a16:creationId xmlns:a16="http://schemas.microsoft.com/office/drawing/2014/main" id="{995390E6-B56A-470C-BA7F-384D62892603}"/>
                  </a:ext>
                </a:extLst>
              </p14:cNvPr>
              <p14:cNvContentPartPr/>
              <p14:nvPr/>
            </p14:nvContentPartPr>
            <p14:xfrm>
              <a:off x="9834141" y="4552913"/>
              <a:ext cx="465120" cy="109080"/>
            </p14:xfrm>
          </p:contentPart>
        </mc:Choice>
        <mc:Fallback xmlns="">
          <p:pic>
            <p:nvPicPr>
              <p:cNvPr id="19" name="Encre 18">
                <a:extLst>
                  <a:ext uri="{FF2B5EF4-FFF2-40B4-BE49-F238E27FC236}">
                    <a16:creationId xmlns:a16="http://schemas.microsoft.com/office/drawing/2014/main" id="{995390E6-B56A-470C-BA7F-384D62892603}"/>
                  </a:ext>
                </a:extLst>
              </p:cNvPr>
              <p:cNvPicPr/>
              <p:nvPr/>
            </p:nvPicPr>
            <p:blipFill>
              <a:blip r:embed="rId32"/>
              <a:stretch>
                <a:fillRect/>
              </a:stretch>
            </p:blipFill>
            <p:spPr>
              <a:xfrm>
                <a:off x="9780141" y="4444913"/>
                <a:ext cx="5727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Encre 19">
                <a:extLst>
                  <a:ext uri="{FF2B5EF4-FFF2-40B4-BE49-F238E27FC236}">
                    <a16:creationId xmlns:a16="http://schemas.microsoft.com/office/drawing/2014/main" id="{FDB802E7-80FB-45A5-A11F-B1E0F9CF418B}"/>
                  </a:ext>
                </a:extLst>
              </p14:cNvPr>
              <p14:cNvContentPartPr/>
              <p14:nvPr/>
            </p14:nvContentPartPr>
            <p14:xfrm>
              <a:off x="9645861" y="5216753"/>
              <a:ext cx="541080" cy="173160"/>
            </p14:xfrm>
          </p:contentPart>
        </mc:Choice>
        <mc:Fallback xmlns="">
          <p:pic>
            <p:nvPicPr>
              <p:cNvPr id="20" name="Encre 19">
                <a:extLst>
                  <a:ext uri="{FF2B5EF4-FFF2-40B4-BE49-F238E27FC236}">
                    <a16:creationId xmlns:a16="http://schemas.microsoft.com/office/drawing/2014/main" id="{FDB802E7-80FB-45A5-A11F-B1E0F9CF418B}"/>
                  </a:ext>
                </a:extLst>
              </p:cNvPr>
              <p:cNvPicPr/>
              <p:nvPr/>
            </p:nvPicPr>
            <p:blipFill>
              <a:blip r:embed="rId34"/>
              <a:stretch>
                <a:fillRect/>
              </a:stretch>
            </p:blipFill>
            <p:spPr>
              <a:xfrm>
                <a:off x="9592221" y="5108753"/>
                <a:ext cx="648720" cy="388800"/>
              </a:xfrm>
              <a:prstGeom prst="rect">
                <a:avLst/>
              </a:prstGeom>
            </p:spPr>
          </p:pic>
        </mc:Fallback>
      </mc:AlternateContent>
      <p:sp>
        <p:nvSpPr>
          <p:cNvPr id="21" name="ZoneTexte 20">
            <a:extLst>
              <a:ext uri="{FF2B5EF4-FFF2-40B4-BE49-F238E27FC236}">
                <a16:creationId xmlns:a16="http://schemas.microsoft.com/office/drawing/2014/main" id="{4F357BD6-9598-46DF-A899-67D39608EEE6}"/>
              </a:ext>
            </a:extLst>
          </p:cNvPr>
          <p:cNvSpPr txBox="1"/>
          <p:nvPr/>
        </p:nvSpPr>
        <p:spPr>
          <a:xfrm>
            <a:off x="3290048" y="161365"/>
            <a:ext cx="4893712" cy="1077218"/>
          </a:xfrm>
          <a:prstGeom prst="rect">
            <a:avLst/>
          </a:prstGeom>
          <a:noFill/>
        </p:spPr>
        <p:txBody>
          <a:bodyPr wrap="none" rtlCol="0">
            <a:spAutoFit/>
          </a:bodyPr>
          <a:lstStyle/>
          <a:p>
            <a:r>
              <a:rPr lang="fr-FR" sz="3200" dirty="0">
                <a:solidFill>
                  <a:schemeClr val="tx2"/>
                </a:solidFill>
                <a:highlight>
                  <a:srgbClr val="00FF00"/>
                </a:highlight>
              </a:rPr>
              <a:t>Chemin le plus sécurisé</a:t>
            </a:r>
          </a:p>
          <a:p>
            <a:r>
              <a:rPr lang="fr-FR" sz="3200" i="1" dirty="0">
                <a:solidFill>
                  <a:schemeClr val="tx2"/>
                </a:solidFill>
                <a:highlight>
                  <a:srgbClr val="00FF00"/>
                </a:highlight>
              </a:rPr>
              <a:t>Éviter les systèmes rouges</a:t>
            </a:r>
          </a:p>
        </p:txBody>
      </p:sp>
    </p:spTree>
    <p:extLst>
      <p:ext uri="{BB962C8B-B14F-4D97-AF65-F5344CB8AC3E}">
        <p14:creationId xmlns:p14="http://schemas.microsoft.com/office/powerpoint/2010/main" val="1360895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E892CE9-F3C6-4537-A192-5C2ADE1774BD}"/>
              </a:ext>
            </a:extLst>
          </p:cNvPr>
          <p:cNvSpPr>
            <a:spLocks noGrp="1"/>
          </p:cNvSpPr>
          <p:nvPr>
            <p:ph idx="1"/>
          </p:nvPr>
        </p:nvSpPr>
        <p:spPr>
          <a:xfrm>
            <a:off x="838200" y="457200"/>
            <a:ext cx="10515600" cy="5719763"/>
          </a:xfrm>
        </p:spPr>
        <p:txBody>
          <a:bodyPr>
            <a:normAutofit fontScale="85000" lnSpcReduction="20000"/>
          </a:bodyPr>
          <a:lstStyle/>
          <a:p>
            <a:pPr marL="0" indent="0">
              <a:buNone/>
            </a:pPr>
            <a:r>
              <a:rPr lang="fr-FR" u="sng" dirty="0"/>
              <a:t>La requête AQL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FOR </a:t>
            </a:r>
            <a:r>
              <a:rPr kumimoji="0" lang="fr-FR" altLang="fr-FR" sz="2800" b="0" i="0" u="none" strike="noStrike" cap="none" normalizeH="0" baseline="0" dirty="0" err="1">
                <a:ln>
                  <a:noFill/>
                </a:ln>
                <a:solidFill>
                  <a:srgbClr val="000000"/>
                </a:solidFill>
                <a:effectLst/>
                <a:latin typeface="Consolas" panose="020B0609020204030204" pitchFamily="49" charset="0"/>
              </a:rPr>
              <a:t>sysDepart</a:t>
            </a:r>
            <a:r>
              <a:rPr kumimoji="0" lang="fr-FR" altLang="fr-FR" sz="2800" b="0" i="0" u="none" strike="noStrike" cap="none" normalizeH="0" baseline="0" dirty="0">
                <a:ln>
                  <a:noFill/>
                </a:ln>
                <a:solidFill>
                  <a:srgbClr val="000000"/>
                </a:solidFill>
                <a:effectLst/>
                <a:latin typeface="Consolas" panose="020B0609020204030204" pitchFamily="49" charset="0"/>
              </a:rPr>
              <a:t> IN </a:t>
            </a:r>
            <a:r>
              <a:rPr kumimoji="0" lang="fr-FR" altLang="fr-FR" sz="2800" b="0" i="0" u="none" strike="noStrike" cap="none" normalizeH="0" baseline="0" dirty="0" err="1">
                <a:ln>
                  <a:noFill/>
                </a:ln>
                <a:solidFill>
                  <a:srgbClr val="000000"/>
                </a:solidFill>
                <a:effectLst/>
                <a:latin typeface="Consolas" panose="020B0609020204030204" pitchFamily="49" charset="0"/>
              </a:rPr>
              <a:t>SolarSystem</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sysDepart.SolarSystemName</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Airaken</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FOR </a:t>
            </a:r>
            <a:r>
              <a:rPr kumimoji="0" lang="fr-FR" altLang="fr-FR" sz="2800" b="0" i="0" u="none" strike="noStrike" cap="none" normalizeH="0" baseline="0" dirty="0" err="1">
                <a:ln>
                  <a:noFill/>
                </a:ln>
                <a:solidFill>
                  <a:srgbClr val="000000"/>
                </a:solidFill>
                <a:effectLst/>
                <a:latin typeface="Consolas" panose="020B0609020204030204" pitchFamily="49" charset="0"/>
              </a:rPr>
              <a:t>sysArrive</a:t>
            </a:r>
            <a:r>
              <a:rPr kumimoji="0" lang="fr-FR" altLang="fr-FR" sz="2800" b="0" i="0" u="none" strike="noStrike" cap="none" normalizeH="0" baseline="0" dirty="0">
                <a:ln>
                  <a:noFill/>
                </a:ln>
                <a:solidFill>
                  <a:srgbClr val="000000"/>
                </a:solidFill>
                <a:effectLst/>
                <a:latin typeface="Consolas" panose="020B0609020204030204" pitchFamily="49" charset="0"/>
              </a:rPr>
              <a:t> IN </a:t>
            </a:r>
            <a:r>
              <a:rPr kumimoji="0" lang="fr-FR" altLang="fr-FR" sz="2800" b="0" i="0" u="none" strike="noStrike" cap="none" normalizeH="0" baseline="0" dirty="0" err="1">
                <a:ln>
                  <a:noFill/>
                </a:ln>
                <a:solidFill>
                  <a:srgbClr val="000000"/>
                </a:solidFill>
                <a:effectLst/>
                <a:latin typeface="Consolas" panose="020B0609020204030204" pitchFamily="49" charset="0"/>
              </a:rPr>
              <a:t>SolarSystem</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sysArrive.SolarSystemName</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Reisen</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FOR </a:t>
            </a:r>
            <a:r>
              <a:rPr kumimoji="0" lang="fr-FR" altLang="fr-FR" sz="2800" b="0" i="0" u="none" strike="noStrike" cap="none" normalizeH="0" baseline="0" dirty="0" err="1">
                <a:ln>
                  <a:noFill/>
                </a:ln>
                <a:solidFill>
                  <a:srgbClr val="000000"/>
                </a:solidFill>
                <a:effectLst/>
                <a:latin typeface="Consolas" panose="020B0609020204030204" pitchFamily="49" charset="0"/>
              </a:rPr>
              <a:t>v,e,p</a:t>
            </a:r>
            <a:r>
              <a:rPr kumimoji="0" lang="fr-FR" altLang="fr-FR" sz="2800" b="0" i="0" u="none" strike="noStrike" cap="none" normalizeH="0" baseline="0" dirty="0">
                <a:ln>
                  <a:noFill/>
                </a:ln>
                <a:solidFill>
                  <a:srgbClr val="000000"/>
                </a:solidFill>
                <a:effectLst/>
                <a:latin typeface="Consolas" panose="020B0609020204030204" pitchFamily="49" charset="0"/>
              </a:rPr>
              <a:t> IN 1..31 OUTBOUND </a:t>
            </a:r>
            <a:r>
              <a:rPr kumimoji="0" lang="fr-FR" altLang="fr-FR" sz="2800" b="0" i="0" u="none" strike="noStrike" cap="none" normalizeH="0" baseline="0" dirty="0" err="1">
                <a:ln>
                  <a:noFill/>
                </a:ln>
                <a:solidFill>
                  <a:srgbClr val="000000"/>
                </a:solidFill>
                <a:effectLst/>
                <a:latin typeface="Consolas" panose="020B0609020204030204" pitchFamily="49" charset="0"/>
              </a:rPr>
              <a:t>sysDepart</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GRAPH '</a:t>
            </a:r>
            <a:r>
              <a:rPr kumimoji="0" lang="fr-FR" altLang="fr-FR" sz="2800" b="0" i="0" u="none" strike="noStrike" cap="none" normalizeH="0" baseline="0" dirty="0" err="1">
                <a:ln>
                  <a:noFill/>
                </a:ln>
                <a:solidFill>
                  <a:srgbClr val="000000"/>
                </a:solidFill>
                <a:effectLst/>
                <a:latin typeface="Consolas" panose="020B0609020204030204" pitchFamily="49" charset="0"/>
              </a:rPr>
              <a:t>EveGraph</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OPTIONS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order</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bfs</a:t>
            </a:r>
            <a:r>
              <a:rPr kumimoji="0" lang="fr-FR" altLang="fr-FR" sz="2800" b="0" i="0" u="none" strike="noStrike" cap="none" normalizeH="0" baseline="0" dirty="0">
                <a:ln>
                  <a:noFill/>
                </a:ln>
                <a:solidFill>
                  <a:srgbClr val="000000"/>
                </a:solidFill>
                <a:effectLst/>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uniqueVertices</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path</a:t>
            </a: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v._id</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sysArrive</a:t>
            </a:r>
            <a:r>
              <a:rPr kumimoji="0" lang="fr-FR" altLang="fr-FR" sz="2800" b="0" i="0" u="none" strike="noStrike" cap="none" normalizeH="0" baseline="0" dirty="0">
                <a:ln>
                  <a:noFill/>
                </a:ln>
                <a:solidFill>
                  <a:srgbClr val="000000"/>
                </a:solidFill>
                <a:effectLst/>
                <a:latin typeface="Consolas" panose="020B0609020204030204" pitchFamily="49" charset="0"/>
              </a:rPr>
              <a:t>._id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p.vertices</a:t>
            </a: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800" b="0" i="0" u="none" strike="noStrike" cap="none" normalizeH="0" baseline="0" dirty="0" err="1">
                <a:ln>
                  <a:noFill/>
                </a:ln>
                <a:solidFill>
                  <a:srgbClr val="000000"/>
                </a:solidFill>
                <a:effectLst/>
                <a:latin typeface="Consolas" panose="020B0609020204030204" pitchFamily="49" charset="0"/>
              </a:rPr>
              <a:t>Securite</a:t>
            </a:r>
            <a:r>
              <a:rPr kumimoji="0" lang="fr-FR" altLang="fr-FR" sz="2800" b="0" i="0" u="none" strike="noStrike" cap="none" normalizeH="0" baseline="0" dirty="0">
                <a:ln>
                  <a:noFill/>
                </a:ln>
                <a:solidFill>
                  <a:srgbClr val="000000"/>
                </a:solidFill>
                <a:effectLst/>
                <a:latin typeface="Consolas" panose="020B0609020204030204" pitchFamily="49" charset="0"/>
              </a:rPr>
              <a:t> ALL &gt;= 0.5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LIMIT 1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RETURN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Consolas" panose="020B0609020204030204" pitchFamily="49" charset="0"/>
              </a:rPr>
              <a:t>  </a:t>
            </a:r>
            <a:r>
              <a:rPr kumimoji="0" lang="fr-FR" altLang="fr-FR" sz="2800" b="0" i="0" u="none" strike="noStrike" cap="none" normalizeH="0" baseline="0" dirty="0">
                <a:ln>
                  <a:noFill/>
                </a:ln>
                <a:solidFill>
                  <a:srgbClr val="000000"/>
                </a:solidFill>
                <a:effectLst/>
                <a:latin typeface="Consolas" panose="020B0609020204030204" pitchFamily="49" charset="0"/>
              </a:rPr>
              <a:t>Name: </a:t>
            </a:r>
            <a:r>
              <a:rPr kumimoji="0" lang="fr-FR" altLang="fr-FR" sz="2800" b="0" i="0" u="none" strike="noStrike" cap="none" normalizeH="0" baseline="0" dirty="0" err="1">
                <a:ln>
                  <a:noFill/>
                </a:ln>
                <a:solidFill>
                  <a:srgbClr val="000000"/>
                </a:solidFill>
                <a:effectLst/>
                <a:latin typeface="Consolas" panose="020B0609020204030204" pitchFamily="49" charset="0"/>
              </a:rPr>
              <a:t>p.vertices</a:t>
            </a: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800" b="0" i="0" u="none" strike="noStrike" cap="none" normalizeH="0" baseline="0" dirty="0" err="1">
                <a:ln>
                  <a:noFill/>
                </a:ln>
                <a:solidFill>
                  <a:srgbClr val="000000"/>
                </a:solidFill>
                <a:effectLst/>
                <a:latin typeface="Consolas" panose="020B0609020204030204" pitchFamily="49" charset="0"/>
              </a:rPr>
              <a:t>SolarSystemName</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Secu</a:t>
            </a:r>
            <a:r>
              <a:rPr kumimoji="0" lang="fr-FR" altLang="fr-FR" sz="2800" b="0" i="0" u="none" strike="noStrike" cap="none" normalizeH="0" baseline="0" dirty="0">
                <a:ln>
                  <a:noFill/>
                </a:ln>
                <a:solidFill>
                  <a:srgbClr val="000000"/>
                </a:solidFill>
                <a:effectLst/>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p.vertices</a:t>
            </a: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800" b="0" i="0" u="none" strike="noStrike" cap="none" normalizeH="0" baseline="0" dirty="0" err="1">
                <a:ln>
                  <a:noFill/>
                </a:ln>
                <a:solidFill>
                  <a:srgbClr val="000000"/>
                </a:solidFill>
                <a:effectLst/>
                <a:latin typeface="Consolas" panose="020B0609020204030204" pitchFamily="49" charset="0"/>
              </a:rPr>
              <a:t>Securite</a:t>
            </a: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000" b="0" i="0" u="none" strike="noStrike" cap="none" normalizeH="0" baseline="0" dirty="0">
                <a:ln>
                  <a:noFill/>
                </a:ln>
                <a:solidFill>
                  <a:schemeClr val="tx1"/>
                </a:solidFill>
                <a:effectLst/>
                <a:latin typeface="Consolas" panose="020B0609020204030204" pitchFamily="49" charset="0"/>
              </a:rPr>
              <a:t> </a:t>
            </a:r>
            <a:endParaRPr kumimoji="0" lang="fr-FR" altLang="fr-FR" sz="5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1795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0" name="Freeform: Shape 199">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1" name="Freeform: Shape 200">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2" name="Freeform: Shape 201">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4" name="Freeform: Shape 20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5" name="Freeform: Shape 20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6" name="Freeform: Shape 20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07" name="Freeform: Shape 20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8" name="Freeform: Shape 20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09" name="Freeform: Shape 20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10" name="Freeform: Shape 20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1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12" name="Freeform: Shape 21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3" name="Freeform: Shape 21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4" name="Freeform: Shape 21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5" name="Freeform: Shape 21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6" name="Freeform: Shape 21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7" name="Freeform: Shape 21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8" name="Freeform: Shape 21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19" name="Rectangle 21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0" name="Rectangle 21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1" name="Rectangle 220">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fficher l’image source">
            <a:extLst>
              <a:ext uri="{FF2B5EF4-FFF2-40B4-BE49-F238E27FC236}">
                <a16:creationId xmlns:a16="http://schemas.microsoft.com/office/drawing/2014/main" id="{E1FE6218-BB3C-4EF9-8F63-CC333A5CA3B2}"/>
              </a:ext>
            </a:extLst>
          </p:cNvPr>
          <p:cNvPicPr>
            <a:picLocks noChangeAspect="1" noChangeArrowheads="1"/>
          </p:cNvPicPr>
          <p:nvPr/>
        </p:nvPicPr>
        <p:blipFill rotWithShape="1">
          <a:blip r:embed="rId3">
            <a:alphaModFix amt="90000"/>
            <a:extLst>
              <a:ext uri="{28A0092B-C50C-407E-A947-70E740481C1C}">
                <a14:useLocalDpi xmlns:a14="http://schemas.microsoft.com/office/drawing/2010/main" val="0"/>
              </a:ext>
            </a:extLst>
          </a:blip>
          <a:srcRect t="20" r="1" b="4350"/>
          <a:stretch/>
        </p:blipFill>
        <p:spPr bwMode="auto">
          <a:xfrm>
            <a:off x="20" y="10"/>
            <a:ext cx="12188932" cy="6856614"/>
          </a:xfrm>
          <a:prstGeom prst="rect">
            <a:avLst/>
          </a:prstGeom>
          <a:noFill/>
          <a:extLst>
            <a:ext uri="{909E8E84-426E-40DD-AFC4-6F175D3DCCD1}">
              <a14:hiddenFill xmlns:a14="http://schemas.microsoft.com/office/drawing/2010/main">
                <a:solidFill>
                  <a:srgbClr val="FFFFFF"/>
                </a:solidFill>
              </a14:hiddenFill>
            </a:ext>
          </a:extLst>
        </p:spPr>
      </p:pic>
      <p:grpSp>
        <p:nvGrpSpPr>
          <p:cNvPr id="222" name="Graphic 141">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23" name="Freeform: Shape 222">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25000"/>
                </a:schemeClr>
              </a:solidFill>
              <a:prstDash val="lgDash"/>
              <a:round/>
            </a:ln>
          </p:spPr>
          <p:txBody>
            <a:bodyPr rtlCol="0" anchor="ctr"/>
            <a:lstStyle/>
            <a:p>
              <a:endParaRPr lang="en-US"/>
            </a:p>
          </p:txBody>
        </p:sp>
        <p:sp>
          <p:nvSpPr>
            <p:cNvPr id="224" name="Freeform: Shape 223">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25000"/>
                </a:schemeClr>
              </a:solidFill>
              <a:prstDash val="lgDash"/>
              <a:round/>
            </a:ln>
          </p:spPr>
          <p:txBody>
            <a:bodyPr rtlCol="0" anchor="ctr"/>
            <a:lstStyle/>
            <a:p>
              <a:endParaRPr lang="en-US"/>
            </a:p>
          </p:txBody>
        </p:sp>
        <p:sp>
          <p:nvSpPr>
            <p:cNvPr id="225" name="Freeform: Shape 224">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25000"/>
                </a:schemeClr>
              </a:solidFill>
              <a:prstDash val="lgDash"/>
              <a:round/>
            </a:ln>
          </p:spPr>
          <p:txBody>
            <a:bodyPr rtlCol="0" anchor="ctr"/>
            <a:lstStyle/>
            <a:p>
              <a:endParaRPr lang="en-US"/>
            </a:p>
          </p:txBody>
        </p:sp>
        <p:sp>
          <p:nvSpPr>
            <p:cNvPr id="226" name="Freeform: Shape 225">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25000"/>
                </a:schemeClr>
              </a:solidFill>
              <a:prstDash val="lgDash"/>
              <a:round/>
            </a:ln>
          </p:spPr>
          <p:txBody>
            <a:bodyPr rtlCol="0" anchor="ctr"/>
            <a:lstStyle/>
            <a:p>
              <a:endParaRPr lang="en-US"/>
            </a:p>
          </p:txBody>
        </p:sp>
        <p:sp>
          <p:nvSpPr>
            <p:cNvPr id="227" name="Freeform: Shape 226">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25000"/>
                </a:schemeClr>
              </a:solidFill>
              <a:prstDash val="lgDash"/>
              <a:round/>
            </a:ln>
          </p:spPr>
          <p:txBody>
            <a:bodyPr rtlCol="0" anchor="ctr"/>
            <a:lstStyle/>
            <a:p>
              <a:endParaRPr lang="en-US"/>
            </a:p>
          </p:txBody>
        </p:sp>
        <p:sp>
          <p:nvSpPr>
            <p:cNvPr id="228" name="Freeform: Shape 227">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25000"/>
                </a:schemeClr>
              </a:solidFill>
              <a:prstDash val="lgDash"/>
              <a:round/>
            </a:ln>
          </p:spPr>
          <p:txBody>
            <a:bodyPr rtlCol="0" anchor="ctr"/>
            <a:lstStyle/>
            <a:p>
              <a:endParaRPr lang="en-US"/>
            </a:p>
          </p:txBody>
        </p:sp>
        <p:sp>
          <p:nvSpPr>
            <p:cNvPr id="229" name="Freeform: Shape 228">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25000"/>
                </a:schemeClr>
              </a:solidFill>
              <a:prstDash val="lgDash"/>
              <a:round/>
            </a:ln>
          </p:spPr>
          <p:txBody>
            <a:bodyPr rtlCol="0" anchor="ctr"/>
            <a:lstStyle/>
            <a:p>
              <a:endParaRPr lang="en-US" dirty="0"/>
            </a:p>
          </p:txBody>
        </p:sp>
      </p:grpSp>
      <p:grpSp>
        <p:nvGrpSpPr>
          <p:cNvPr id="230" name="Group 229">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31"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33" name="Freeform: Shape 232">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35" name="Freeform: Shape 234">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36" name="Freeform: Shape 235">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37" name="Freeform: Shape 236">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8" name="Freeform: Shape 237">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32" name="Freeform: Shape 231">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5588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3"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4"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65"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6"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 name="Titre 1">
            <a:extLst>
              <a:ext uri="{FF2B5EF4-FFF2-40B4-BE49-F238E27FC236}">
                <a16:creationId xmlns:a16="http://schemas.microsoft.com/office/drawing/2014/main" id="{75E03081-0723-4CB6-B120-F7EE09A38175}"/>
              </a:ext>
            </a:extLst>
          </p:cNvPr>
          <p:cNvSpPr>
            <a:spLocks noGrp="1"/>
          </p:cNvSpPr>
          <p:nvPr>
            <p:ph type="title"/>
          </p:nvPr>
        </p:nvSpPr>
        <p:spPr>
          <a:xfrm>
            <a:off x="1198181" y="168425"/>
            <a:ext cx="9988166" cy="1499401"/>
          </a:xfrm>
        </p:spPr>
        <p:txBody>
          <a:bodyPr>
            <a:normAutofit/>
          </a:bodyPr>
          <a:lstStyle/>
          <a:p>
            <a:pPr algn="ctr"/>
            <a:r>
              <a:rPr lang="fr-FR"/>
              <a:t>Le NoSQL, quésaco ?</a:t>
            </a:r>
            <a:endParaRPr lang="fr-FR" dirty="0"/>
          </a:p>
        </p:txBody>
      </p:sp>
      <p:grpSp>
        <p:nvGrpSpPr>
          <p:cNvPr id="7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5"/>
              <a:chOff x="4114800" y="1423987"/>
              <a:chExt cx="3961542" cy="4007547"/>
            </a:xfrm>
            <a:noFill/>
          </p:grpSpPr>
          <p:sp>
            <p:nvSpPr>
              <p:cNvPr id="74"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81"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Espace réservé du contenu 2">
            <a:extLst>
              <a:ext uri="{FF2B5EF4-FFF2-40B4-BE49-F238E27FC236}">
                <a16:creationId xmlns:a16="http://schemas.microsoft.com/office/drawing/2014/main" id="{FD2471A0-B2E9-4121-84FF-02D206318F4C}"/>
              </a:ext>
            </a:extLst>
          </p:cNvPr>
          <p:cNvGraphicFramePr>
            <a:graphicFrameLocks noGrp="1"/>
          </p:cNvGraphicFramePr>
          <p:nvPr>
            <p:ph idx="1"/>
            <p:extLst>
              <p:ext uri="{D42A27DB-BD31-4B8C-83A1-F6EECF244321}">
                <p14:modId xmlns:p14="http://schemas.microsoft.com/office/powerpoint/2010/main" val="1277696413"/>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61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9EF246BD-A9C2-4FA6-A548-B310E057C558}"/>
              </a:ext>
            </a:extLst>
          </p:cNvPr>
          <p:cNvGraphicFramePr>
            <a:graphicFrameLocks noGrp="1"/>
          </p:cNvGraphicFramePr>
          <p:nvPr>
            <p:ph idx="1"/>
            <p:extLst>
              <p:ext uri="{D42A27DB-BD31-4B8C-83A1-F6EECF244321}">
                <p14:modId xmlns:p14="http://schemas.microsoft.com/office/powerpoint/2010/main" val="3977998199"/>
              </p:ext>
            </p:extLst>
          </p:nvPr>
        </p:nvGraphicFramePr>
        <p:xfrm>
          <a:off x="0" y="-8962"/>
          <a:ext cx="6391835" cy="6841390"/>
        </p:xfrm>
        <a:graphic>
          <a:graphicData uri="http://schemas.openxmlformats.org/drawingml/2006/table">
            <a:tbl>
              <a:tblPr/>
              <a:tblGrid>
                <a:gridCol w="6391835">
                  <a:extLst>
                    <a:ext uri="{9D8B030D-6E8A-4147-A177-3AD203B41FA5}">
                      <a16:colId xmlns:a16="http://schemas.microsoft.com/office/drawing/2014/main" val="1735933148"/>
                    </a:ext>
                  </a:extLst>
                </a:gridCol>
              </a:tblGrid>
              <a:tr h="6602932">
                <a:tc>
                  <a:txBody>
                    <a:bodyPr/>
                    <a:lstStyle/>
                    <a:p>
                      <a:pPr marL="0" marR="0" fontAlgn="t">
                        <a:spcBef>
                          <a:spcPts val="0"/>
                        </a:spcBef>
                        <a:spcAft>
                          <a:spcPts val="0"/>
                        </a:spcAft>
                      </a:pPr>
                      <a:r>
                        <a:rPr lang="la-Latn" sz="1200" b="1" dirty="0">
                          <a:solidFill>
                            <a:srgbClr val="0080C0"/>
                          </a:solidFill>
                          <a:effectLst/>
                          <a:latin typeface="Courier New" panose="02070309020205020404" pitchFamily="49" charset="0"/>
                        </a:rPr>
                        <a:t>## Document 1 ##</a:t>
                      </a:r>
                      <a:endParaRPr lang="la-Latn" sz="1200" dirty="0">
                        <a:solidFill>
                          <a:srgbClr val="0080C0"/>
                        </a:solidFill>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"customerID"</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"103248"</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"name"</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"first"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"AAA"</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"last"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"BBB"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"address"</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"street"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"Main Street"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"number"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"101"</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"city"</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"Acity"</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"state"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"NY"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"ccOnFile"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"yes"</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"firstOrder"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"02/28/2003"</a:t>
                      </a:r>
                      <a:endParaRPr lang="la-Latn" sz="1200" dirty="0">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fr-FR" sz="1200" dirty="0">
                        <a:effectLst/>
                        <a:latin typeface="Calibri" panose="020F0502020204030204" pitchFamily="34" charset="0"/>
                      </a:endParaRPr>
                    </a:p>
                    <a:p>
                      <a:pPr marL="0" marR="0" fontAlgn="t">
                        <a:spcBef>
                          <a:spcPts val="0"/>
                        </a:spcBef>
                        <a:spcAft>
                          <a:spcPts val="0"/>
                        </a:spcAft>
                      </a:pPr>
                      <a:r>
                        <a:rPr lang="la-Latn" sz="1200" b="1" dirty="0">
                          <a:solidFill>
                            <a:srgbClr val="0080C0"/>
                          </a:solidFill>
                          <a:effectLst/>
                          <a:latin typeface="Courier New" panose="02070309020205020404" pitchFamily="49" charset="0"/>
                        </a:rPr>
                        <a:t>## Document 2 ##</a:t>
                      </a:r>
                      <a:endParaRPr lang="la-Latn" sz="1200" dirty="0">
                        <a:solidFill>
                          <a:srgbClr val="0080C0"/>
                        </a:solidFill>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"customerID"</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"103249"</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"name"</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"title"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"Mr"</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"forename"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t>
                      </a:r>
                      <a:r>
                        <a:rPr lang="fr-FR" sz="1200" dirty="0">
                          <a:solidFill>
                            <a:srgbClr val="A68500"/>
                          </a:solidFill>
                          <a:effectLst/>
                          <a:latin typeface="Courier New" panose="02070309020205020404" pitchFamily="49" charset="0"/>
                        </a:rPr>
                        <a:t>CCC</a:t>
                      </a:r>
                      <a:r>
                        <a:rPr lang="la-Latn" sz="1200" dirty="0">
                          <a:solidFill>
                            <a:srgbClr val="A68500"/>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"lastname"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t>
                      </a:r>
                      <a:r>
                        <a:rPr lang="fr-FR" sz="1200" dirty="0">
                          <a:solidFill>
                            <a:srgbClr val="A68500"/>
                          </a:solidFill>
                          <a:effectLst/>
                          <a:latin typeface="Courier New" panose="02070309020205020404" pitchFamily="49" charset="0"/>
                        </a:rPr>
                        <a:t>DDD</a:t>
                      </a:r>
                      <a:r>
                        <a:rPr lang="la-Latn" sz="1200" dirty="0">
                          <a:solidFill>
                            <a:srgbClr val="A6850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"address"</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"street"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"Another Street"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"number"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"202"</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"city"</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"Bcity"</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highlight>
                            <a:srgbClr val="FFFF00"/>
                          </a:highlight>
                          <a:latin typeface="Courier New" panose="02070309020205020404" pitchFamily="49" charset="0"/>
                        </a:rPr>
                        <a:t>"county"</a:t>
                      </a:r>
                      <a:r>
                        <a:rPr lang="la-Latn" sz="1200" b="1" dirty="0">
                          <a:solidFill>
                            <a:srgbClr val="FF0080"/>
                          </a:solidFill>
                          <a:effectLst/>
                          <a:highlight>
                            <a:srgbClr val="FFFF00"/>
                          </a:highlight>
                          <a:latin typeface="Courier New" panose="02070309020205020404" pitchFamily="49" charset="0"/>
                        </a:rPr>
                        <a:t>: </a:t>
                      </a:r>
                      <a:r>
                        <a:rPr lang="la-Latn" sz="1200" dirty="0">
                          <a:solidFill>
                            <a:srgbClr val="A68500"/>
                          </a:solidFill>
                          <a:effectLst/>
                          <a:highlight>
                            <a:srgbClr val="FFFF00"/>
                          </a:highlight>
                          <a:latin typeface="Courier New" panose="02070309020205020404" pitchFamily="49" charset="0"/>
                        </a:rPr>
                        <a:t>"Gloucestershire"</a:t>
                      </a:r>
                      <a:r>
                        <a:rPr lang="la-Latn" sz="1200" b="1" dirty="0">
                          <a:solidFill>
                            <a:srgbClr val="FF0080"/>
                          </a:solidFill>
                          <a:effectLst/>
                          <a:highlight>
                            <a:srgbClr val="FFFF00"/>
                          </a:highlight>
                          <a:latin typeface="Courier New" panose="02070309020205020404" pitchFamily="49" charset="0"/>
                        </a:rPr>
                        <a:t>,</a:t>
                      </a:r>
                      <a:endParaRPr lang="la-Latn" sz="1200" dirty="0">
                        <a:effectLst/>
                        <a:highlight>
                          <a:srgbClr val="FFFF00"/>
                        </a:highlight>
                        <a:latin typeface="Courier New" panose="02070309020205020404" pitchFamily="49" charset="0"/>
                      </a:endParaRPr>
                    </a:p>
                    <a:p>
                      <a:pPr marL="0" marR="0" fontAlgn="t">
                        <a:spcBef>
                          <a:spcPts val="0"/>
                        </a:spcBef>
                        <a:spcAft>
                          <a:spcPts val="0"/>
                        </a:spcAft>
                      </a:pPr>
                      <a:r>
                        <a:rPr lang="la-Latn" sz="1200" dirty="0">
                          <a:solidFill>
                            <a:srgbClr val="000000"/>
                          </a:solidFill>
                          <a:effectLst/>
                          <a:highlight>
                            <a:srgbClr val="FFFF00"/>
                          </a:highlight>
                          <a:latin typeface="Courier New" panose="02070309020205020404" pitchFamily="49" charset="0"/>
                        </a:rPr>
                        <a:t>    </a:t>
                      </a:r>
                      <a:r>
                        <a:rPr lang="la-Latn" sz="1200" dirty="0">
                          <a:solidFill>
                            <a:srgbClr val="0080C0"/>
                          </a:solidFill>
                          <a:effectLst/>
                          <a:highlight>
                            <a:srgbClr val="FFFF00"/>
                          </a:highlight>
                          <a:latin typeface="Courier New" panose="02070309020205020404" pitchFamily="49" charset="0"/>
                        </a:rPr>
                        <a:t>"country-region"</a:t>
                      </a:r>
                      <a:r>
                        <a:rPr lang="la-Latn" sz="1200" b="1" dirty="0">
                          <a:solidFill>
                            <a:srgbClr val="FF0080"/>
                          </a:solidFill>
                          <a:effectLst/>
                          <a:highlight>
                            <a:srgbClr val="FFFF00"/>
                          </a:highlight>
                          <a:latin typeface="Courier New" panose="02070309020205020404" pitchFamily="49" charset="0"/>
                        </a:rPr>
                        <a:t>: </a:t>
                      </a:r>
                      <a:r>
                        <a:rPr lang="la-Latn" sz="1200" dirty="0">
                          <a:solidFill>
                            <a:srgbClr val="A68500"/>
                          </a:solidFill>
                          <a:effectLst/>
                          <a:highlight>
                            <a:srgbClr val="FFFF00"/>
                          </a:highlight>
                          <a:latin typeface="Courier New" panose="02070309020205020404" pitchFamily="49" charset="0"/>
                        </a:rPr>
                        <a:t>"UK" </a:t>
                      </a:r>
                      <a:endParaRPr lang="la-Latn" sz="1200" dirty="0">
                        <a:effectLst/>
                        <a:highlight>
                          <a:srgbClr val="FFFF00"/>
                        </a:highligh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"ccOnFile"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"yes"</a:t>
                      </a:r>
                      <a:endParaRPr lang="la-Latn" sz="1200" dirty="0">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txBody>
                  <a:tcPr marL="37415" marR="37415" marT="37415" marB="3741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224866792"/>
                  </a:ext>
                </a:extLst>
              </a:tr>
            </a:tbl>
          </a:graphicData>
        </a:graphic>
      </p:graphicFrame>
      <p:sp>
        <p:nvSpPr>
          <p:cNvPr id="5" name="ZoneTexte 4">
            <a:extLst>
              <a:ext uri="{FF2B5EF4-FFF2-40B4-BE49-F238E27FC236}">
                <a16:creationId xmlns:a16="http://schemas.microsoft.com/office/drawing/2014/main" id="{0A9362CC-5DF1-4D30-A49C-FF68D2D39C1D}"/>
              </a:ext>
            </a:extLst>
          </p:cNvPr>
          <p:cNvSpPr txBox="1"/>
          <p:nvPr/>
        </p:nvSpPr>
        <p:spPr>
          <a:xfrm>
            <a:off x="6669761" y="244849"/>
            <a:ext cx="5207914" cy="1569660"/>
          </a:xfrm>
          <a:prstGeom prst="rect">
            <a:avLst/>
          </a:prstGeom>
          <a:noFill/>
        </p:spPr>
        <p:txBody>
          <a:bodyPr wrap="square" rtlCol="0">
            <a:spAutoFit/>
          </a:bodyPr>
          <a:lstStyle/>
          <a:p>
            <a:pPr algn="ctr"/>
            <a:r>
              <a:rPr lang="fr-FR" sz="4800" dirty="0"/>
              <a:t>Données </a:t>
            </a:r>
            <a:br>
              <a:rPr lang="fr-FR" sz="4800" dirty="0"/>
            </a:br>
            <a:r>
              <a:rPr lang="fr-FR" sz="4800" dirty="0"/>
              <a:t>semi structurées</a:t>
            </a:r>
          </a:p>
        </p:txBody>
      </p:sp>
      <p:sp>
        <p:nvSpPr>
          <p:cNvPr id="6" name="Espace réservé du texte 5">
            <a:extLst>
              <a:ext uri="{FF2B5EF4-FFF2-40B4-BE49-F238E27FC236}">
                <a16:creationId xmlns:a16="http://schemas.microsoft.com/office/drawing/2014/main" id="{1641AB60-6253-4A9A-8FF8-D80988BBCB3D}"/>
              </a:ext>
            </a:extLst>
          </p:cNvPr>
          <p:cNvSpPr txBox="1">
            <a:spLocks/>
          </p:cNvSpPr>
          <p:nvPr/>
        </p:nvSpPr>
        <p:spPr>
          <a:xfrm>
            <a:off x="6477002" y="2304938"/>
            <a:ext cx="4967269" cy="380815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a:r>
              <a:rPr lang="en-US" sz="1800" dirty="0"/>
              <a:t>JSON</a:t>
            </a:r>
          </a:p>
          <a:p>
            <a:pPr marL="285750"/>
            <a:r>
              <a:rPr lang="en-US" sz="1800" dirty="0"/>
              <a:t>XML</a:t>
            </a:r>
          </a:p>
        </p:txBody>
      </p:sp>
    </p:spTree>
    <p:extLst>
      <p:ext uri="{BB962C8B-B14F-4D97-AF65-F5344CB8AC3E}">
        <p14:creationId xmlns:p14="http://schemas.microsoft.com/office/powerpoint/2010/main" val="251957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 name="Freeform: Shape 1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3" name="Freeform: Shape 2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2" name="Freeform: Shape 3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0" name="Rectangle 3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4"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5" name="Freeform: Shape 44">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Freeform: Shape 45">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itre 3">
            <a:extLst>
              <a:ext uri="{FF2B5EF4-FFF2-40B4-BE49-F238E27FC236}">
                <a16:creationId xmlns:a16="http://schemas.microsoft.com/office/drawing/2014/main" id="{5351778D-BD05-4E86-A50A-5BD4252D483E}"/>
              </a:ext>
            </a:extLst>
          </p:cNvPr>
          <p:cNvSpPr>
            <a:spLocks noGrp="1"/>
          </p:cNvSpPr>
          <p:nvPr>
            <p:ph type="title"/>
          </p:nvPr>
        </p:nvSpPr>
        <p:spPr>
          <a:xfrm>
            <a:off x="1198182" y="559813"/>
            <a:ext cx="10246090" cy="1471193"/>
          </a:xfrm>
        </p:spPr>
        <p:txBody>
          <a:bodyPr vert="horz" lIns="91440" tIns="45720" rIns="91440" bIns="45720" rtlCol="0" anchor="ctr">
            <a:normAutofit/>
          </a:bodyPr>
          <a:lstStyle/>
          <a:p>
            <a:r>
              <a:rPr lang="en-US" sz="4400" kern="1200">
                <a:solidFill>
                  <a:schemeClr val="tx2"/>
                </a:solidFill>
                <a:latin typeface="+mj-lt"/>
                <a:ea typeface="+mj-ea"/>
                <a:cs typeface="+mj-cs"/>
              </a:rPr>
              <a:t>Données</a:t>
            </a:r>
            <a:br>
              <a:rPr lang="en-US" sz="4400" kern="1200">
                <a:solidFill>
                  <a:schemeClr val="tx2"/>
                </a:solidFill>
                <a:latin typeface="+mj-lt"/>
                <a:ea typeface="+mj-ea"/>
                <a:cs typeface="+mj-cs"/>
              </a:rPr>
            </a:br>
            <a:r>
              <a:rPr lang="en-US" sz="4400" kern="1200">
                <a:solidFill>
                  <a:schemeClr val="tx2"/>
                </a:solidFill>
                <a:latin typeface="+mj-lt"/>
                <a:ea typeface="+mj-ea"/>
                <a:cs typeface="+mj-cs"/>
              </a:rPr>
              <a:t>non structurées</a:t>
            </a:r>
          </a:p>
        </p:txBody>
      </p:sp>
      <p:pic>
        <p:nvPicPr>
          <p:cNvPr id="9" name="Image 8">
            <a:extLst>
              <a:ext uri="{FF2B5EF4-FFF2-40B4-BE49-F238E27FC236}">
                <a16:creationId xmlns:a16="http://schemas.microsoft.com/office/drawing/2014/main" id="{BDD8A691-C212-49F2-800E-223E9810D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182" y="2420795"/>
            <a:ext cx="4967270" cy="3576434"/>
          </a:xfrm>
          <a:prstGeom prst="rect">
            <a:avLst/>
          </a:prstGeom>
        </p:spPr>
      </p:pic>
      <p:grpSp>
        <p:nvGrpSpPr>
          <p:cNvPr id="54"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Espace réservé du texte 5">
            <a:extLst>
              <a:ext uri="{FF2B5EF4-FFF2-40B4-BE49-F238E27FC236}">
                <a16:creationId xmlns:a16="http://schemas.microsoft.com/office/drawing/2014/main" id="{4C982780-CCB2-4835-8578-2C004D43DC46}"/>
              </a:ext>
            </a:extLst>
          </p:cNvPr>
          <p:cNvSpPr>
            <a:spLocks noGrp="1"/>
          </p:cNvSpPr>
          <p:nvPr>
            <p:ph type="body" sz="half" idx="2"/>
          </p:nvPr>
        </p:nvSpPr>
        <p:spPr>
          <a:xfrm>
            <a:off x="6477002" y="2304938"/>
            <a:ext cx="4967269" cy="3808150"/>
          </a:xfrm>
        </p:spPr>
        <p:txBody>
          <a:bodyPr vert="horz" lIns="91440" tIns="45720" rIns="91440" bIns="45720" rtlCol="0">
            <a:normAutofit/>
          </a:bodyPr>
          <a:lstStyle/>
          <a:p>
            <a:pPr marL="285750" indent="-228600">
              <a:buFont typeface="Avenir Next LT Pro" panose="020B0504020202020204" pitchFamily="34" charset="0"/>
              <a:buChar char="+"/>
            </a:pPr>
            <a:r>
              <a:rPr lang="en-US" sz="1800" b="0" i="0" dirty="0">
                <a:effectLst/>
              </a:rPr>
              <a:t>Images (JPEG, GIF, PNG, etc.) </a:t>
            </a:r>
          </a:p>
          <a:p>
            <a:pPr marL="285750" indent="-228600">
              <a:buFont typeface="Avenir Next LT Pro" panose="020B0504020202020204" pitchFamily="34" charset="0"/>
              <a:buChar char="+"/>
            </a:pPr>
            <a:r>
              <a:rPr lang="en-US" sz="1800" b="0" i="0" dirty="0" err="1">
                <a:effectLst/>
              </a:rPr>
              <a:t>Vidéos</a:t>
            </a:r>
            <a:r>
              <a:rPr lang="en-US" sz="1800" b="0" i="0" dirty="0">
                <a:effectLst/>
              </a:rPr>
              <a:t> </a:t>
            </a:r>
          </a:p>
          <a:p>
            <a:pPr marL="285750" indent="-228600">
              <a:buFont typeface="Avenir Next LT Pro" panose="020B0504020202020204" pitchFamily="34" charset="0"/>
              <a:buChar char="+"/>
            </a:pPr>
            <a:r>
              <a:rPr lang="en-US" sz="1800" b="0" i="0" dirty="0" err="1">
                <a:effectLst/>
              </a:rPr>
              <a:t>Mémos</a:t>
            </a:r>
            <a:r>
              <a:rPr lang="en-US" sz="1800" b="0" i="0" dirty="0">
                <a:effectLst/>
              </a:rPr>
              <a:t> </a:t>
            </a:r>
          </a:p>
          <a:p>
            <a:pPr marL="285750" indent="-228600">
              <a:buFont typeface="Avenir Next LT Pro" panose="020B0504020202020204" pitchFamily="34" charset="0"/>
              <a:buChar char="+"/>
            </a:pPr>
            <a:r>
              <a:rPr lang="en-US" sz="1800" b="0" i="0" dirty="0">
                <a:effectLst/>
              </a:rPr>
              <a:t>Rapports </a:t>
            </a:r>
          </a:p>
          <a:p>
            <a:pPr marL="285750" indent="-228600">
              <a:buFont typeface="Avenir Next LT Pro" panose="020B0504020202020204" pitchFamily="34" charset="0"/>
              <a:buChar char="+"/>
            </a:pPr>
            <a:r>
              <a:rPr lang="en-US" sz="1800" b="0" i="0" dirty="0">
                <a:effectLst/>
              </a:rPr>
              <a:t>Documents </a:t>
            </a:r>
          </a:p>
          <a:p>
            <a:pPr marL="285750" indent="-228600">
              <a:buFont typeface="Avenir Next LT Pro" panose="020B0504020202020204" pitchFamily="34" charset="0"/>
              <a:buChar char="+"/>
            </a:pPr>
            <a:r>
              <a:rPr lang="en-US" sz="1800" b="0" i="0" dirty="0">
                <a:effectLst/>
              </a:rPr>
              <a:t>Word et </a:t>
            </a:r>
            <a:r>
              <a:rPr lang="en-US" sz="1800" b="0" i="0" dirty="0" err="1">
                <a:effectLst/>
              </a:rPr>
              <a:t>présentations</a:t>
            </a:r>
            <a:r>
              <a:rPr lang="en-US" sz="1800" b="0" i="0" dirty="0">
                <a:effectLst/>
              </a:rPr>
              <a:t> PowerPoint </a:t>
            </a:r>
          </a:p>
          <a:p>
            <a:pPr marL="285750" indent="-228600">
              <a:buFont typeface="Avenir Next LT Pro" panose="020B0504020202020204" pitchFamily="34" charset="0"/>
              <a:buChar char="+"/>
            </a:pPr>
            <a:r>
              <a:rPr lang="en-US" sz="1800" b="0" i="0" dirty="0" err="1">
                <a:effectLst/>
              </a:rPr>
              <a:t>Enquêtes</a:t>
            </a:r>
            <a:endParaRPr lang="en-US" sz="1800" dirty="0"/>
          </a:p>
        </p:txBody>
      </p:sp>
    </p:spTree>
    <p:extLst>
      <p:ext uri="{BB962C8B-B14F-4D97-AF65-F5344CB8AC3E}">
        <p14:creationId xmlns:p14="http://schemas.microsoft.com/office/powerpoint/2010/main" val="328373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690F12-421E-4F92-9A18-ECDC99DA32C0}"/>
              </a:ext>
            </a:extLst>
          </p:cNvPr>
          <p:cNvSpPr>
            <a:spLocks noGrp="1"/>
          </p:cNvSpPr>
          <p:nvPr>
            <p:ph type="title"/>
          </p:nvPr>
        </p:nvSpPr>
        <p:spPr/>
        <p:txBody>
          <a:bodyPr>
            <a:normAutofit/>
          </a:bodyPr>
          <a:lstStyle/>
          <a:p>
            <a:r>
              <a:rPr lang="fr-FR" b="0" i="0" dirty="0">
                <a:solidFill>
                  <a:srgbClr val="4C4C51"/>
                </a:solidFill>
                <a:effectLst/>
                <a:latin typeface="Segoe UI" panose="020B0502040204020203" pitchFamily="34" charset="0"/>
              </a:rPr>
              <a:t>Les 4 types de bases de données NoSQL</a:t>
            </a:r>
            <a:endParaRPr lang="fr-FR" dirty="0"/>
          </a:p>
        </p:txBody>
      </p:sp>
      <p:sp>
        <p:nvSpPr>
          <p:cNvPr id="3" name="Espace réservé du contenu 2">
            <a:extLst>
              <a:ext uri="{FF2B5EF4-FFF2-40B4-BE49-F238E27FC236}">
                <a16:creationId xmlns:a16="http://schemas.microsoft.com/office/drawing/2014/main" id="{660D35D3-9E5B-4683-8970-095F28A6C5A2}"/>
              </a:ext>
            </a:extLst>
          </p:cNvPr>
          <p:cNvSpPr>
            <a:spLocks noGrp="1"/>
          </p:cNvSpPr>
          <p:nvPr>
            <p:ph idx="1"/>
          </p:nvPr>
        </p:nvSpPr>
        <p:spPr/>
        <p:txBody>
          <a:bodyPr>
            <a:normAutofit fontScale="55000" lnSpcReduction="20000"/>
          </a:bodyPr>
          <a:lstStyle/>
          <a:p>
            <a:pPr algn="l">
              <a:buFont typeface="Wingdings" panose="05000000000000000000" pitchFamily="2" charset="2"/>
              <a:buChar char="Ø"/>
            </a:pPr>
            <a:r>
              <a:rPr lang="fr-FR" b="1" i="0" dirty="0">
                <a:solidFill>
                  <a:srgbClr val="2E2E33"/>
                </a:solidFill>
                <a:effectLst/>
                <a:latin typeface="Segoe UI" panose="020B0502040204020203" pitchFamily="34" charset="0"/>
              </a:rPr>
              <a:t>Clé-valeur </a:t>
            </a:r>
          </a:p>
          <a:p>
            <a:pPr marL="0" indent="0" algn="l">
              <a:buNone/>
            </a:pPr>
            <a:r>
              <a:rPr lang="fr-FR" b="0" i="0" dirty="0">
                <a:solidFill>
                  <a:srgbClr val="4C4C51"/>
                </a:solidFill>
                <a:effectLst/>
                <a:latin typeface="Segoe UI" panose="020B0502040204020203" pitchFamily="34" charset="0"/>
              </a:rPr>
              <a:t>Clé-valeur stocke des paires de clés et de valeurs à l'aide d'une table de hachage. Adapté pour retrouver rapidement une valeur.</a:t>
            </a:r>
          </a:p>
          <a:p>
            <a:pPr algn="l">
              <a:buFont typeface="Wingdings" panose="05000000000000000000" pitchFamily="2" charset="2"/>
              <a:buChar char="Ø"/>
            </a:pPr>
            <a:r>
              <a:rPr lang="fr-FR" b="1" i="0" dirty="0">
                <a:solidFill>
                  <a:srgbClr val="2E2E33"/>
                </a:solidFill>
                <a:effectLst/>
                <a:latin typeface="Segoe UI" panose="020B0502040204020203" pitchFamily="34" charset="0"/>
              </a:rPr>
              <a:t>Document</a:t>
            </a:r>
          </a:p>
          <a:p>
            <a:pPr marL="0" indent="0" algn="l">
              <a:buNone/>
            </a:pPr>
            <a:r>
              <a:rPr lang="fr-FR" b="0" i="0" dirty="0">
                <a:solidFill>
                  <a:srgbClr val="4C4C51"/>
                </a:solidFill>
                <a:effectLst/>
                <a:latin typeface="Segoe UI" panose="020B0502040204020203" pitchFamily="34" charset="0"/>
              </a:rPr>
              <a:t>Les bases de données de </a:t>
            </a:r>
            <a:r>
              <a:rPr lang="fr-FR" b="1" i="0" dirty="0">
                <a:solidFill>
                  <a:srgbClr val="4C4C51"/>
                </a:solidFill>
                <a:effectLst/>
                <a:latin typeface="Segoe UI" panose="020B0502040204020203" pitchFamily="34" charset="0"/>
              </a:rPr>
              <a:t>documents</a:t>
            </a:r>
            <a:r>
              <a:rPr lang="fr-FR" b="0" i="0" dirty="0">
                <a:solidFill>
                  <a:srgbClr val="4C4C51"/>
                </a:solidFill>
                <a:effectLst/>
                <a:latin typeface="Segoe UI" panose="020B0502040204020203" pitchFamily="34" charset="0"/>
              </a:rPr>
              <a:t> étendent le concept de base de données clé-valeur en organisant des documents entiers dans des groupes appelés collections. Elles prennent en charge les paires clé-valeur imbriquées et autorisent les requêtes sur tous les attributs d'un document. </a:t>
            </a:r>
            <a:r>
              <a:rPr lang="fr-FR" b="0" i="0" dirty="0">
                <a:solidFill>
                  <a:srgbClr val="4C4C51"/>
                </a:solidFill>
                <a:effectLst/>
                <a:latin typeface="Segoe UI" panose="020B0502040204020203" pitchFamily="34" charset="0"/>
                <a:sym typeface="Wingdings" panose="05000000000000000000" pitchFamily="2" charset="2"/>
              </a:rPr>
              <a:t> souvent du JSON.</a:t>
            </a:r>
            <a:endParaRPr lang="fr-FR" b="0" i="0" dirty="0">
              <a:solidFill>
                <a:srgbClr val="4C4C51"/>
              </a:solidFill>
              <a:effectLst/>
              <a:latin typeface="Segoe UI" panose="020B0502040204020203" pitchFamily="34" charset="0"/>
            </a:endParaRPr>
          </a:p>
          <a:p>
            <a:pPr algn="l">
              <a:buFont typeface="Wingdings" panose="05000000000000000000" pitchFamily="2" charset="2"/>
              <a:buChar char="Ø"/>
            </a:pPr>
            <a:r>
              <a:rPr lang="fr-FR" b="1" i="0" dirty="0">
                <a:solidFill>
                  <a:srgbClr val="2E2E33"/>
                </a:solidFill>
                <a:effectLst/>
                <a:latin typeface="Segoe UI" panose="020B0502040204020203" pitchFamily="34" charset="0"/>
              </a:rPr>
              <a:t>En colonnes</a:t>
            </a:r>
          </a:p>
          <a:p>
            <a:pPr marL="0" indent="0" algn="l">
              <a:buNone/>
            </a:pPr>
            <a:r>
              <a:rPr lang="fr-FR" sz="2700" b="0" i="0" dirty="0">
                <a:solidFill>
                  <a:srgbClr val="202122"/>
                </a:solidFill>
                <a:effectLst/>
              </a:rPr>
              <a:t>Une </a:t>
            </a:r>
            <a:r>
              <a:rPr lang="fr-FR" sz="2700" i="0" dirty="0">
                <a:solidFill>
                  <a:srgbClr val="202122"/>
                </a:solidFill>
                <a:effectLst/>
              </a:rPr>
              <a:t>base de données orientée </a:t>
            </a:r>
            <a:r>
              <a:rPr lang="fr-FR" sz="2700" b="1" i="0" dirty="0">
                <a:solidFill>
                  <a:srgbClr val="202122"/>
                </a:solidFill>
                <a:effectLst/>
              </a:rPr>
              <a:t>colonnes</a:t>
            </a:r>
            <a:r>
              <a:rPr lang="fr-FR" sz="2700" b="0" i="0" dirty="0">
                <a:solidFill>
                  <a:srgbClr val="202122"/>
                </a:solidFill>
                <a:effectLst/>
              </a:rPr>
              <a:t> stocke les données par colonne et non par ligne. L'orientation colonne permet d'ajouter des colonnes plus facilement aux tables (les lignes n'ont pas besoin d'être redimensionnées). Elle permet de plus une compression par colonne, efficace lorsque les données de la colonne se ressemblent.</a:t>
            </a:r>
          </a:p>
          <a:p>
            <a:pPr algn="l">
              <a:buFont typeface="Wingdings" panose="05000000000000000000" pitchFamily="2" charset="2"/>
              <a:buChar char="Ø"/>
            </a:pPr>
            <a:r>
              <a:rPr lang="fr-FR" b="1" i="0" dirty="0">
                <a:solidFill>
                  <a:srgbClr val="2E2E33"/>
                </a:solidFill>
                <a:effectLst/>
                <a:latin typeface="Segoe UI" panose="020B0502040204020203" pitchFamily="34" charset="0"/>
              </a:rPr>
              <a:t>Graph</a:t>
            </a:r>
          </a:p>
          <a:p>
            <a:pPr marL="0" indent="0" algn="l">
              <a:buNone/>
            </a:pPr>
            <a:r>
              <a:rPr lang="fr-FR" b="0" i="0" dirty="0">
                <a:solidFill>
                  <a:srgbClr val="4C4C51"/>
                </a:solidFill>
                <a:effectLst/>
                <a:latin typeface="Segoe UI" panose="020B0502040204020203" pitchFamily="34" charset="0"/>
              </a:rPr>
              <a:t>Les bases de données </a:t>
            </a:r>
            <a:r>
              <a:rPr lang="fr-FR" b="1" i="0" dirty="0">
                <a:solidFill>
                  <a:srgbClr val="4C4C51"/>
                </a:solidFill>
                <a:effectLst/>
                <a:latin typeface="Segoe UI" panose="020B0502040204020203" pitchFamily="34" charset="0"/>
              </a:rPr>
              <a:t>graphes</a:t>
            </a:r>
            <a:r>
              <a:rPr lang="fr-FR" b="0" i="0" dirty="0">
                <a:solidFill>
                  <a:srgbClr val="4C4C51"/>
                </a:solidFill>
                <a:effectLst/>
                <a:latin typeface="Segoe UI" panose="020B0502040204020203" pitchFamily="34" charset="0"/>
              </a:rPr>
              <a:t> utilisent un modèle basé sur les nœuds et les bords pour représenter les données interconnectées (relations entre membres d'un réseau social, par exemple), et offrent un stockage et une navigation facilités en présence de relations complexes.</a:t>
            </a:r>
          </a:p>
          <a:p>
            <a:endParaRPr lang="fr-FR" dirty="0"/>
          </a:p>
        </p:txBody>
      </p:sp>
      <p:pic>
        <p:nvPicPr>
          <p:cNvPr id="5" name="Image 4">
            <a:extLst>
              <a:ext uri="{FF2B5EF4-FFF2-40B4-BE49-F238E27FC236}">
                <a16:creationId xmlns:a16="http://schemas.microsoft.com/office/drawing/2014/main" id="{5B2227F3-AAED-4629-85D3-180363323883}"/>
              </a:ext>
            </a:extLst>
          </p:cNvPr>
          <p:cNvPicPr>
            <a:picLocks noChangeAspect="1"/>
          </p:cNvPicPr>
          <p:nvPr/>
        </p:nvPicPr>
        <p:blipFill>
          <a:blip r:embed="rId3"/>
          <a:stretch>
            <a:fillRect/>
          </a:stretch>
        </p:blipFill>
        <p:spPr>
          <a:xfrm>
            <a:off x="2240929" y="1532229"/>
            <a:ext cx="556308" cy="586791"/>
          </a:xfrm>
          <a:prstGeom prst="rect">
            <a:avLst/>
          </a:prstGeom>
        </p:spPr>
      </p:pic>
      <p:pic>
        <p:nvPicPr>
          <p:cNvPr id="7" name="Image 6">
            <a:extLst>
              <a:ext uri="{FF2B5EF4-FFF2-40B4-BE49-F238E27FC236}">
                <a16:creationId xmlns:a16="http://schemas.microsoft.com/office/drawing/2014/main" id="{DE494511-5058-44C1-A7BA-1D7BBC73657D}"/>
              </a:ext>
            </a:extLst>
          </p:cNvPr>
          <p:cNvPicPr>
            <a:picLocks noChangeAspect="1"/>
          </p:cNvPicPr>
          <p:nvPr/>
        </p:nvPicPr>
        <p:blipFill>
          <a:blip r:embed="rId4"/>
          <a:stretch>
            <a:fillRect/>
          </a:stretch>
        </p:blipFill>
        <p:spPr>
          <a:xfrm>
            <a:off x="2240929" y="2583448"/>
            <a:ext cx="502964" cy="548688"/>
          </a:xfrm>
          <a:prstGeom prst="rect">
            <a:avLst/>
          </a:prstGeom>
        </p:spPr>
      </p:pic>
      <p:pic>
        <p:nvPicPr>
          <p:cNvPr id="9" name="Image 8">
            <a:extLst>
              <a:ext uri="{FF2B5EF4-FFF2-40B4-BE49-F238E27FC236}">
                <a16:creationId xmlns:a16="http://schemas.microsoft.com/office/drawing/2014/main" id="{0EFE6B12-5D7A-4A7A-8374-CC8ED7071924}"/>
              </a:ext>
            </a:extLst>
          </p:cNvPr>
          <p:cNvPicPr>
            <a:picLocks noChangeAspect="1"/>
          </p:cNvPicPr>
          <p:nvPr/>
        </p:nvPicPr>
        <p:blipFill>
          <a:blip r:embed="rId5"/>
          <a:stretch>
            <a:fillRect/>
          </a:stretch>
        </p:blipFill>
        <p:spPr>
          <a:xfrm>
            <a:off x="2275222" y="3675510"/>
            <a:ext cx="487722" cy="472481"/>
          </a:xfrm>
          <a:prstGeom prst="rect">
            <a:avLst/>
          </a:prstGeom>
        </p:spPr>
      </p:pic>
      <p:pic>
        <p:nvPicPr>
          <p:cNvPr id="11" name="Image 10">
            <a:extLst>
              <a:ext uri="{FF2B5EF4-FFF2-40B4-BE49-F238E27FC236}">
                <a16:creationId xmlns:a16="http://schemas.microsoft.com/office/drawing/2014/main" id="{0ACD8B69-39A7-491A-8CF7-E63F46BCE00A}"/>
              </a:ext>
            </a:extLst>
          </p:cNvPr>
          <p:cNvPicPr>
            <a:picLocks noChangeAspect="1"/>
          </p:cNvPicPr>
          <p:nvPr/>
        </p:nvPicPr>
        <p:blipFill>
          <a:blip r:embed="rId6"/>
          <a:stretch>
            <a:fillRect/>
          </a:stretch>
        </p:blipFill>
        <p:spPr>
          <a:xfrm>
            <a:off x="1893549" y="4752428"/>
            <a:ext cx="480102" cy="441998"/>
          </a:xfrm>
          <a:prstGeom prst="rect">
            <a:avLst/>
          </a:prstGeom>
        </p:spPr>
      </p:pic>
    </p:spTree>
    <p:extLst>
      <p:ext uri="{BB962C8B-B14F-4D97-AF65-F5344CB8AC3E}">
        <p14:creationId xmlns:p14="http://schemas.microsoft.com/office/powerpoint/2010/main" val="228869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1A22B4-A7CF-4E96-92B1-1FE82C71765A}"/>
              </a:ext>
            </a:extLst>
          </p:cNvPr>
          <p:cNvSpPr>
            <a:spLocks noGrp="1"/>
          </p:cNvSpPr>
          <p:nvPr>
            <p:ph type="title"/>
          </p:nvPr>
        </p:nvSpPr>
        <p:spPr/>
        <p:txBody>
          <a:bodyPr/>
          <a:lstStyle/>
          <a:p>
            <a:pPr algn="ctr"/>
            <a:r>
              <a:rPr lang="fr-FR" dirty="0"/>
              <a:t>Base orienté Graph</a:t>
            </a:r>
          </a:p>
        </p:txBody>
      </p:sp>
      <p:sp>
        <p:nvSpPr>
          <p:cNvPr id="3" name="Espace réservé du contenu 2">
            <a:extLst>
              <a:ext uri="{FF2B5EF4-FFF2-40B4-BE49-F238E27FC236}">
                <a16:creationId xmlns:a16="http://schemas.microsoft.com/office/drawing/2014/main" id="{D5ACDECA-4E0D-4E32-9A62-5A781578E4C8}"/>
              </a:ext>
            </a:extLst>
          </p:cNvPr>
          <p:cNvSpPr>
            <a:spLocks noGrp="1"/>
          </p:cNvSpPr>
          <p:nvPr>
            <p:ph idx="1"/>
          </p:nvPr>
        </p:nvSpPr>
        <p:spPr/>
        <p:txBody>
          <a:bodyPr>
            <a:normAutofit/>
          </a:bodyPr>
          <a:lstStyle/>
          <a:p>
            <a:endParaRPr lang="fr-FR" dirty="0"/>
          </a:p>
          <a:p>
            <a:endParaRPr lang="fr-FR" dirty="0"/>
          </a:p>
          <a:p>
            <a:r>
              <a:rPr lang="fr-FR" dirty="0"/>
              <a:t>Pas de langage standardisé (</a:t>
            </a:r>
            <a:r>
              <a:rPr lang="fr-FR" dirty="0" err="1"/>
              <a:t>Gremlin</a:t>
            </a:r>
            <a:r>
              <a:rPr lang="fr-FR" dirty="0"/>
              <a:t>, AQL,…)</a:t>
            </a:r>
          </a:p>
          <a:p>
            <a:r>
              <a:rPr lang="fr-FR" b="0" i="0" dirty="0">
                <a:solidFill>
                  <a:srgbClr val="3C3C3C"/>
                </a:solidFill>
                <a:effectLst/>
                <a:latin typeface="OpenSansRegular"/>
              </a:rPr>
              <a:t>Utilisée pour </a:t>
            </a:r>
            <a:r>
              <a:rPr lang="fr-FR" i="0" dirty="0">
                <a:solidFill>
                  <a:srgbClr val="3C3C3C"/>
                </a:solidFill>
                <a:effectLst/>
                <a:latin typeface="OpenSansRegular"/>
              </a:rPr>
              <a:t>l'analyse des risques, la détection des fraudes, la recherche de pannes…</a:t>
            </a:r>
          </a:p>
          <a:p>
            <a:pPr algn="l"/>
            <a:r>
              <a:rPr lang="fr-FR" b="0" i="0" dirty="0">
                <a:solidFill>
                  <a:srgbClr val="3C3C3C"/>
                </a:solidFill>
                <a:effectLst/>
                <a:latin typeface="OpenSansRegular"/>
              </a:rPr>
              <a:t>Exemple dans la logistique, permet de suivre tous les processus, de la conception à la vente.</a:t>
            </a:r>
            <a:endParaRPr lang="fr-FR" dirty="0"/>
          </a:p>
          <a:p>
            <a:endParaRPr lang="fr-FR" dirty="0"/>
          </a:p>
        </p:txBody>
      </p:sp>
    </p:spTree>
    <p:extLst>
      <p:ext uri="{BB962C8B-B14F-4D97-AF65-F5344CB8AC3E}">
        <p14:creationId xmlns:p14="http://schemas.microsoft.com/office/powerpoint/2010/main" val="247974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re 1">
            <a:extLst>
              <a:ext uri="{FF2B5EF4-FFF2-40B4-BE49-F238E27FC236}">
                <a16:creationId xmlns:a16="http://schemas.microsoft.com/office/drawing/2014/main" id="{CF43B38D-D92A-41FF-8012-DD1A59C22F77}"/>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000" kern="1200">
                <a:solidFill>
                  <a:schemeClr val="tx2"/>
                </a:solidFill>
                <a:latin typeface="+mj-lt"/>
                <a:ea typeface="+mj-ea"/>
                <a:cs typeface="+mj-cs"/>
              </a:rPr>
              <a:t>Exemple de Graph d’un réseau social</a:t>
            </a:r>
          </a:p>
        </p:txBody>
      </p:sp>
      <p:grpSp>
        <p:nvGrpSpPr>
          <p:cNvPr id="49"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Graphic 5" descr="User Network">
            <a:extLst>
              <a:ext uri="{FF2B5EF4-FFF2-40B4-BE49-F238E27FC236}">
                <a16:creationId xmlns:a16="http://schemas.microsoft.com/office/drawing/2014/main" id="{E040214F-8E69-4DAF-B546-FBD9802D9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9233" y="567942"/>
            <a:ext cx="5716862" cy="5716862"/>
          </a:xfrm>
          <a:prstGeom prst="rect">
            <a:avLst/>
          </a:prstGeom>
        </p:spPr>
      </p:pic>
      <p:grpSp>
        <p:nvGrpSpPr>
          <p:cNvPr id="53"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33662497"/>
      </p:ext>
    </p:extLst>
  </p:cSld>
  <p:clrMapOvr>
    <a:masterClrMapping/>
  </p:clrMapOvr>
</p:sld>
</file>

<file path=ppt/theme/theme1.xml><?xml version="1.0" encoding="utf-8"?>
<a:theme xmlns:a="http://schemas.openxmlformats.org/drawingml/2006/main" name="ExploreVTI">
  <a:themeElements>
    <a:clrScheme name="AnalogousFromDarkSeedRightStep">
      <a:dk1>
        <a:srgbClr val="000000"/>
      </a:dk1>
      <a:lt1>
        <a:srgbClr val="FFFFFF"/>
      </a:lt1>
      <a:dk2>
        <a:srgbClr val="1F301B"/>
      </a:dk2>
      <a:lt2>
        <a:srgbClr val="F0F3F3"/>
      </a:lt2>
      <a:accent1>
        <a:srgbClr val="C35D4D"/>
      </a:accent1>
      <a:accent2>
        <a:srgbClr val="B17C3B"/>
      </a:accent2>
      <a:accent3>
        <a:srgbClr val="AAA743"/>
      </a:accent3>
      <a:accent4>
        <a:srgbClr val="84B13B"/>
      </a:accent4>
      <a:accent5>
        <a:srgbClr val="5DB647"/>
      </a:accent5>
      <a:accent6>
        <a:srgbClr val="3BB155"/>
      </a:accent6>
      <a:hlink>
        <a:srgbClr val="9D56C6"/>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1209</Words>
  <Application>Microsoft Office PowerPoint</Application>
  <PresentationFormat>Grand écran</PresentationFormat>
  <Paragraphs>330</Paragraphs>
  <Slides>26</Slides>
  <Notes>11</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26</vt:i4>
      </vt:variant>
    </vt:vector>
  </HeadingPairs>
  <TitlesOfParts>
    <vt:vector size="39" baseType="lpstr">
      <vt:lpstr>Arial</vt:lpstr>
      <vt:lpstr>Avenir Next LT Pro</vt:lpstr>
      <vt:lpstr>AvenirNext LT Pro Medium</vt:lpstr>
      <vt:lpstr>Calibri</vt:lpstr>
      <vt:lpstr>Consolas</vt:lpstr>
      <vt:lpstr>Courier New</vt:lpstr>
      <vt:lpstr>OpenSansRegular</vt:lpstr>
      <vt:lpstr>Rockwell</vt:lpstr>
      <vt:lpstr>Segoe UI</vt:lpstr>
      <vt:lpstr>Segoe UI Semilight</vt:lpstr>
      <vt:lpstr>system-ui</vt:lpstr>
      <vt:lpstr>Wingdings</vt:lpstr>
      <vt:lpstr>ExploreVTI</vt:lpstr>
      <vt:lpstr>La vie n'est  qu'un GRAPH</vt:lpstr>
      <vt:lpstr>Rappel Base de donnée « SQL », relationnelle</vt:lpstr>
      <vt:lpstr>Présentation PowerPoint</vt:lpstr>
      <vt:lpstr>Le NoSQL, quésaco ?</vt:lpstr>
      <vt:lpstr>Présentation PowerPoint</vt:lpstr>
      <vt:lpstr>Données non structurées</vt:lpstr>
      <vt:lpstr>Les 4 types de bases de données NoSQL</vt:lpstr>
      <vt:lpstr>Base orienté Graph</vt:lpstr>
      <vt:lpstr>Exemple de Graph d’un réseau social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Exemple avec du code voir le GitHub</vt:lpstr>
      <vt:lpstr>Calcul d’un itinéraire</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donnée GRAPH</dc:title>
  <dc:creator>Anthony RYCKEMBUSCH</dc:creator>
  <cp:lastModifiedBy>Anthony RYCKEMBUSCH</cp:lastModifiedBy>
  <cp:revision>40</cp:revision>
  <dcterms:created xsi:type="dcterms:W3CDTF">2021-11-05T08:05:04Z</dcterms:created>
  <dcterms:modified xsi:type="dcterms:W3CDTF">2021-12-01T13:10:46Z</dcterms:modified>
</cp:coreProperties>
</file>